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1" r:id="rId5"/>
    <p:sldId id="260" r:id="rId6"/>
    <p:sldId id="263" r:id="rId7"/>
    <p:sldId id="269" r:id="rId8"/>
    <p:sldId id="264" r:id="rId9"/>
    <p:sldId id="266" r:id="rId10"/>
    <p:sldId id="267" r:id="rId11"/>
    <p:sldId id="268" r:id="rId12"/>
    <p:sldId id="265" r:id="rId13"/>
    <p:sldId id="275" r:id="rId14"/>
    <p:sldId id="274" r:id="rId15"/>
    <p:sldId id="270" r:id="rId16"/>
    <p:sldId id="271" r:id="rId17"/>
    <p:sldId id="272" r:id="rId18"/>
    <p:sldId id="273" r:id="rId19"/>
    <p:sldId id="276" r:id="rId20"/>
    <p:sldId id="262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66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047AEB-F101-4E08-ABFE-A5912296F34D}" type="datetimeFigureOut">
              <a:rPr lang="pl-PL" smtClean="0"/>
              <a:pPr/>
              <a:t>2013-12-15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977DA0-F7B2-4988-AD07-0FA5A8E35E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Masz Głos, Masz Wybór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również w Sztumie</a:t>
            </a:r>
            <a:endParaRPr lang="pl-PL" dirty="0"/>
          </a:p>
        </p:txBody>
      </p:sp>
      <p:sp>
        <p:nvSpPr>
          <p:cNvPr id="4098" name="AutoShape 2" descr="data:image/jpeg;base64,/9j/4AAQSkZJRgABAQAAAQABAAD/2wCEAAkGBhQPEBUSEBMQFRQWFRUSFxgUFRcWHRYVGhQXFRQYGhoZHigfGhokGRcXHzAgJicpLCwsGCAxNjAqNSYrLCkBCQoKDgwOGg8PGjQiHyQ0Li4yLjAuLCksLDYvLSwsNSwpLi4pKSwtKSksLCk0LDAsLCksLCwsLCksLCwsLCwsLP/AABEIAJ8BPQMBIgACEQEDEQH/xAAcAAEAAQUBAQAAAAAAAAAAAAAABgEDBAUHAgj/xABIEAABAwIEAgcCCAsHBQEAAAABAAIDBBEFBhIhMUEHEyJRYXGBMpEUI0JSk6Gx0RUXU1RiY3KSs8HhFiQ0Q7LS8CU2c4KiM//EABoBAQADAQEBAAAAAAAAAAAAAAABAwQCBQb/xAAxEQACAgECBQEGBQUBAAAAAAAAAQIRAwQSEyExQVEFIlJhcYHwFDKRscEzQqHR4Qb/2gAMAwEAAhEDEQA/AO4oiIAiIgCIiAIiIAiIgCIiAIiIAiIgCIiAIiIAiIgCIiAIiIAiIgCIiAIiIAiIgCIiAIiIAiIgCIiAIiIAiIgCIiAIiIAiIgCIiAIiIAiIgCIiAIiIAiIgCIiAIiIAiIgCIiAIiIAiIgCIiAIiIAiIgCIqEoCt1TUol0m40aahcGkh8xEQI2IBuXn90Eeq5PgGa6ihdqhedN943XLHeY5HxFiqJ5lCVM9TS+mZNTieSL+nk+hkUeyrnOHEI7s7EjRd8ZO48R85vj77LafheH8tD9Iz71apJq0edkhLFJxmqZmosL8LQ/lofpGfen4Wh/LQ/SM+9TaK9yM1FhfhaH8tD9Iz70/C0P5aH6Rn3paG5GaisQVrJPYex37LgfsKvqSQiIgCKxPVsj9t7G34anAX96rLUtY3U5zWt7yQB7yosiy8i8RShwBaQQeBBuD6q3PWsj9t7G/tOA+0pYsvovMbw4XBBB4Eb3VmWujYdLnsaTyLgD7iUsWZCK1JUNYLuc1o8SB9qtjEY/ykf77fvSxaMlEVmepbGLvc1o4Xc4D7VJJeVLqy2rYSAHMJIuAHDcd471DaDGZnY1JA6R5iGuzNrC0bSPrKrlNRr48iueRRr4uicXVVZmqWxi73NaO9xA+1e45Q4XaQQeBBuPeFYd2e0VierZH7b2Nvw1OAv71djkDhcEEHmN0JPSIiAIiIAiIgCIiAIiIAqFVRAcq6aC7XT7HRpkseWsltx52A+tc2X0nimFxVMTopmB7HcQftB5HxC4rm3I7qMvfA7rYGu0uI3dEfmyAcOI7XDyWHUY3e4+p9J12PYsEuT7fH/pHaGufBI2WJxY9puCOX3jwU/wAHwumxol7X/B6gC8sbWgtcfyjATsDzHIn1POVfoa58EjZYnFr2m4I/5uPDms0WuklaNvqXpuLXQqS5ro/vsdVHRGz84d9G371X8UbPzh30TfvW9yZm9mIw32bM2wkZ3H5zf0T9XBSK62rTYWrS/c+Cyen48cnCcaa+ZAPxRs/OHfRN+9PxRs/OHfRt/wByn5cozjXSLR0twZOsePkxdvfxd7I96PT4Y9UTj9OhldQhf6kXxXo4lpW9dTTF7mdqwBY8W3u0g7nwUpyLmGSrgPXB2thA1abCQEbOHK+29vPmoRivTDO+4p4o4x3v+Md/Jo9xUVr821c//wClRMR3Ndob+6ywVKljxyuHTwevp/8AzuZS3XtXjqfQgmF7XF+6+/uXsrl/RDgBJfWvvzhjvz4GR31Ae9dPW2Et0bM2pwrDkeNO6OV4VhP4Yrah073gMvbTa4GstY0XBAAA9Vi5ewA1tS6lmlk6uASWse6QN7INw25N/Sy3nRiP7zVen8R68ZEH/VKryl/jtXnRxqW1vu3Z4EcalsbXVuyuQnPpq+ej1F0bQ8jzY5oBA5Eh26v5ly9QGpfJU1Rje+x0NLbjsgXOxO9r8lay4P8ArlT5Tf641pWzR0eITnEITKHF5bqAN7vu1wDtiC3a/JdWljSa5W+vYm0sajJcrfXsbTo1rHCWogY7VGGuey/C4fpBA5agQT5KO4RT088sgxCaaOUu9rYjV8rWSCQb+Q8Vu+j6cNrKmQMLWiKR4bbcN6xrg23lssHMmZ4K1ljSGOp2s4OF+O4OwLtrixCrdcOLfa+XkrdcKLb6Xy8k6r8nxVNJDAZHBkQGlzdPa7Nr73G97rntBl1lRXdTSue6Jhu6R1uDT2nCw5nYd/Fb/Fa2eiwiCIhzXyao3HmxhLnBvgS0geG61+Vc5Q0EJYIJXPcbvddoueQHgB/PvXeThynFSVef9FuV45TipKu7/wBHV1y9+HnFcVmjme4Mi1gBttmscGAC9wLk3JsunRv1AHvAK5nVzyYTiUs74nPjl12I2uHuDtjw1BwAsfuWjU1Ub6XzNOqqo7ul8y1hWDto8ajhY5zg25Bda+8LnW281YwmgmkxfTLJaVsnWPcPlBul2na3Fth96v4PivwvGo5iwx6r9km5sIXAHgONln07XRY+S5rrSF2k8iDF7XiNrLLGKdV03GOMYtJrpuMCkw44viE4ne8Mj1WDbXDQ/Q0C4IHedllZbjfQYq6ja8uidfY/+PrGutw1bW24rGZWPwavmdLG58curSRtdpfraQTtccCP+HLyuJK/E3Vugsibe1+fxfVtaDzNtzZTGtyr818yYVuXv7ufyNRjgjkxOVte6ZsdyGlgvpbt1exB7Fu4cfVdCyjhkVPThtPJ1rHOc8P23vYW222AA9FEs05tgldLDUUji5heyN9wDtcB1yAQL77XBW26L6OSOmeZAQ179TAdttIBdbuJA9ytw0srS59efgtwUszS53fPuvmTRFQKq3npBERAEREAREQBERAEREBQrm9HKRj0jLnS9zmvbycOpvZw4EXC6QVzSl/7gP7b/wCAVl1H9nzRk1Lpw+aLGdejC156Fu3F0I+sx/7fd3LmhFtjx4L6cXPOk/LNN1TqoubDMOH64/NIHF36Q9duHObAvzI+t9N9UlaxZefh9/qcywjFpKSZs0LrPb7iObSOYK6hU9MEAga5kb3TEbxnYMPO7+Y8h7lyNFnhllDkj2tTocOpkpTXT/JvMezpVVpIlkIYf8uPst9ebvUlaNe4YXPcGsa5zjwDQST5AbqXYP0WVc9jKGwN/T3d+43+ZCip5H5O5T0+ljTaivBDllYVhr6meOGP2nuDR4Dm4+AFz6LreGdElJFYymWY/pO0N9zd/eSrOQ8QZJVSxx01NC1jXWMbO0bPDd3Hcqzg00pPqePqfX8MPZxptvp4JphWHMpoWQxizWNDR6cz4k7+qyrIEJXonzLbbtlBGBwCoIgo9jWfaakkMT9b3j2gwA6fAkkC/grdV0jUjI2vDnv1XOlre02xt2gbad1U8uNcr6FDzY1ybXIkwjHFUdEDxAPmFrsCzJDWsLoSeybOa4Wc3uuO7x8Ctbi/SDT0sroniZz2mx0tFgbA8XEX2PJS8kFHc3yJeXGo7m+RJBGFTqRe9hfvstfgmY4a1hfC4nSbOa4WLTyuP5rTVnSXSRyFnxr7Gxcxotfna5F0eSCVt8g8uNJNtUSoxg8d1Tqh3D3BabEM4QQQRzu6wsl9mzd+F9wbW2C1rOk+kJAtPuQPYH3qHlxp02RLNji6bRLQFH80MrSWfAertZ2sP08dtNtXqpAXLTYJmqGse9kXWB0ftB7dPMt7+RCmdP2W6s6nT9lurNHlrKVQKo1la9pk3s1pvuW6bmwsAG7ABTPqx7lrqPMtPNKYo5WukGrsi/ydncuSxxm+H4S+mAkL2BxcQ3bst1O3v6ea5goQVJnEOHjVJ9f3N06MHiAfNUNmjkAN+4ALWYBmWKua50OuzSGnULG5FxzKw4c0RVkVSyIPvHG/VqFuIcNt/ArrfHr5O+JHqn1NvTVUU4JjdHIAbEtIdY2va48FkrlWR83w0ED2SiQufIHAMaDtoaL3JHMFdGwfG4quPrIXXF7EEWLT3EciuMOaORLyVYM8ciXnwX6/E46duuZ7GN73G1/Ad58AqYXibKmMSxG7HXsbW4Gx2PDcLn2YKzDzWvfO6pmNw3Qz2GkCxAJIJ3HAbXuprlyvp5IL0mkRjYtaNOk8SCO/nfn4pDLum1a/kQzbptWv15m3RRF/SfSBur44m9tOgX4Xvxtb1Urik1NDhfcA7+IurIzjL8rLoZIz/K7PaIi7OwiIgCIiAIiIChXNKX/uA/tv/gFdLK5tW2pK+oxCY2jjeWsbzmldEGhrfAXJJ8PNZtQr2/Mz5cc8koRgrdomGZszxYfD1kpu47MYOL3dw7h3nkuGY9mCWumMszrng1o9ljfmtH8+fNUx3HJa2Z00xuTsAODG8mtHd9vFZ2WMmT4g74saYwbOlcOyO8D5x8B6kLPkyPK6XQ+50mjxaHHxMr9rz4+C++Zo4oi9wa0FzibANBJJ7gBxKuVtDJA8xzMcx4tdrhYi+4XeMs5Mp8Pb8W3VJazpHbuPfb5o8B63Wu6QsnfDoesiH94jHZ/TbxLD48x4+a6emajfcqj61CWZRr2fP32IB0ZY+2lrND7BkwEeo27Lr9g37iTY+Y7l24L5jIseYI9CP6ru+QcyfDqRpcbyx2jk8SB2Xf8AsN/O6700/wC1mb1rS81nj8n/AASZc06Nv8dUfsu/irpa5p0bf46o/Zd/FXWb+pD6nyGf+rj+p0sIUCFajYc0yBRMqKuqdM1ryLntgO3dI7Ud/Kys5IwyN2IzscxrmxiXSHAOAtKGjY+BIW/yPl2akmqHzNDQ+2mzgb9tx5cNiF5yrlyenrqiaVoDHiTSQ4G95Q4bDhsF50MT9i13Z5kMT9i13dmtyjEIsYqI2DSwCUBo4AB7CB5C6zMRzNC6qkjp6EVMouHu0t309k/JcSBwubBZOC5dmixSepe1oieJNJ1Ak6nMI2G/IrWvyxXUVVJLQ9W9shd7RGwc7VYhxHA8wpSnGFJd32JSyRhSXK327fBGJ0cgmsqWaSwGN/Y+Z8YAB5tuQsCnZJhMjmVVLHNE4ganNBDgOGhxBAv80/UpFlPLVVTVE8sojDnxv0kOFjI57XDYbgXB5LBrcGxaaP4PK5j4yRdxdHvYgi5tq5X4XVeySguTtX9sq2SWNcnavt+5L2VVLLRtmc2MwNZqAe0EMAGm1jexFtKhOWsJGJVjqh0bGU8bhZjWhoJG7GbcbcXH05rbY5lGcUEFLTkP0uLpNw0OJJdffkHE7eSwKDCMXp4xHD1bWDgB1HqbkXJ8VbkcnJboul48luRylOKlF0vC7nSVy2qq/wAHYpUkbB8crm+bmda3/wCwQuoRXsL8bC/nzUHz/lKarmjlp2hx0FjruDeDrt4+Z9wV2ojJxUormi/VRk4qUeqIfgQdSTUlS49mSRwv+iHCN/1OJUl6OoPhFTVVL/lXb6yPLnfUAs/MGTXyYfTwwhpkh08SBe4+M3P6W/otpkbAn0dLolAEjnue4Ag9zW7jwAPqs+LDKM0n0XP60ZsOCUcii+i5/WiPdFj9LqqM8QWH3F7SsbIAvFXu72fylP8ANX8VyvV0lRNUUcjGxv1OdctGkE6nAhwIIvexG6p0a05dS1YaN3WYPE9W632qIJqUYNdLIgmpwxtdNx76MMOilp5TLHG89YG3c0OOnq2m1zy3Kw8kuMRxAMJAZE8t8C0yBp87KuFZexSjjLYNDQ89puqMkGwGq7h3dx5cFIsm5RNLFIaizpJhpcAbgN37N+ZOo3THCT2KqqycUJPYtrVXbNT0Y4VFJBK+SON7i/R22h3Z0A234C5Kt9HrdFZWRtvpAcAP2ZXNb9V/eqR5XxCge9tE5ronnjdl/AkP4OA2uOP2bzJeVHUbJHzEGaUC9jcNG5tfmSTcnyU44SuKqquycUJXCO2tt2R/ovw6OUzmSNjy3qwC5oNgdV7X8gulgKH9HuXZqPruvaG69Gmzg7hqvw4cQpitOmjtxq1zNWlhtxJNUwiItBpCIiAIiIAiIgLc8wY0ucQGtBcSeAAFyfcuDZuzI/E6q7Q4sB0QsAJNieNh8p3H3Dku05kwg1lLJA15YXgDVa/MGxHMG1vVQOqwv8AtjdDEJZHntzvHDfeNjfkXHPcnfjZZtRdc+nc9HSavBo4Szz5y7L+SmUeirhLX+YhB/iEf6R6nkumwQtY0NYA1oFgAAAB3ADgo5RdIVHI0OdIYzza9rrg+YBB9Ff8A7dUX5wz3P+5TCWKK9loxaj1D8TLdOa/XkSBUIWg/t1RfnDPc/wC5P7dUX5wz91/3Kziw95fqZuNj95fqQjpRyboJrIG9kn45o5OP+Z5Hn478yo/0d5g+B1rdRtHLaJ/cLnsO9HfUSuqTZ0oXtLXTxuDgWkFrrEEWIOy5DmzL4pZA+B2umlu6F47ubCfnN+z1WTJSlvgz6f03WY9XielySt1y+/gfQC5p0bf46o/Zd/FWwp8+luFRz2LpjeAnkJWj2neY7Vud1TovwZzGvqZAR1gDWX5tvdzvU/Yu5tTywUe3M+U1EXHUxx943ZPAqoqOK2Gkqihzs/8AVyCOWOxEkschDtmNa4NjduN9VxzFl6lzs+KOKSWIfG07pmgONzJraGs3HNr2nh3qnjw8lH4jH56EvRRBmd3yQzTRRNLYYoXm5N9T95W7D5Iv6pDnzrZuqij3M7Ymku9uMl+uQbbW0Hv4px4eR+Ix+SXotNj2LyQdUyFrXSTP0N1ktaLNLnEkC/ALXYFmyWeSMSxMYyZkj4y15JHVmzw64t3kELp5Ip7Tp5YqW19SVIojh+c5JHTM0QyOZC6dnUOc4O0nTou5oubkbi4VYc1yuonVQFLdrjqHWSANbpBsezqEmogabdyjjQIWeD+/BLVS6i82ZKgNgaIIxNLG+ZzXvIDGM3tcAnUQRtyWLS5gdJNBO7U1rqGWdzGuNrhwPA7E2FrnvR5YjjRJmiiuHZpmfcSQs1OpjVxCN5cXN5Mdce1w4LOytjjquEyP6oEOtpjLjp2Bs4OAId9SmOSMqSJjljJpIxsxZHjrphLI+RpDQyzdO4BJ5g77ra4Ng0dJEIoQQ25JublxPEk960gzXL1xDoo+pFUaMuDzr1fJda1rcOazcqTue2o1OcbVc7Rck2aHCwF+A8FXFw3WlzOIPG53Fc2b5ERaDQEREAREQBERAEREAREQBERAFZqaRkrSyRrXNOxDgCCryICKTdGlG51w2Vvg2Q2+u68fiwpP1/0n9FLkVXAx+6in8Pi91ER/FhSfr/pP6J+LCk/X/Sf0UuRRwMfuofh8XuoiP4sKT9f9J/RX5cgwfBZKYGTQ86xqdq6uQDZ7dtj3jmpOi6WKC6I7xwjikpwVNdzlPR/Q9TVT4dWRtd7MzWuF2lzDbUO8FrgfSy6o1thsrRpG6+s0s1206rDVpve1+Nr8lfUwhsVGvU5lnycSqbqwiIuzOaOsybTzOmc8OvPo12db2SCC3bY3G6ya3LsM3U6wbQOa6Ox+aBYHvGw9y2aLjZHwccOPg1NHlmGGKWJgdpmLy/f5wsQO4W4K1RZQp4XwvYHaoWOYy5vsS4knvPadv4rdomyPgcOPg1TMuxgxkulcYpHytLnl3affVcniNzYLzS5Xhj6rTr+KbKxt3X2kN3371t0U7I+Bsj4NDR5Mhh1aHTi8RgHxhuyMuDrMPFtiNl5dkmAxGIunIMvXud1h1OktYEnmpAijhw6URwodKI1jOVi+GNsJc6SPUGvknka4NdfVd7QS4XtttsOIWThuVo444BJ2nxQugJBsHNcBrBHMdy3aqo4cbuhwo3dGkocowwh2h093R9SCZHEsj46WH5IVafKsUbC1rp7mVs7nGQ6nvbw1HmPBbpFPDiuxKxxXYjOH5RAnfNM5zv7w6djWvdoF/Yc5traxv9S3dBhjINfV3+MkdK65v2nW1W7htwWWiRgo9BHHGPRBERdnYREQBERAEREAREQBERAEREAREQBERAEREAREQBERAEREAREQBERAEREAREQBERAEREA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762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268662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Spotkanie z Senatorem RP</a:t>
            </a:r>
            <a:endParaRPr lang="pl-PL" dirty="0"/>
          </a:p>
        </p:txBody>
      </p:sp>
      <p:pic>
        <p:nvPicPr>
          <p:cNvPr id="23554" name="Picture 2" descr="http://2.bp.blogspot.com/-lvfGg0Xc4RU/UpUSZd25ZdI/AAAAAAAAEsE/sKIG7vxIKnA/s200/P1130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32448" cy="3024336"/>
          </a:xfrm>
          <a:prstGeom prst="rect">
            <a:avLst/>
          </a:prstGeom>
          <a:noFill/>
        </p:spPr>
      </p:pic>
      <p:pic>
        <p:nvPicPr>
          <p:cNvPr id="23556" name="Picture 4" descr="http://2.bp.blogspot.com/-txDQzZeer5I/UpUSZbNNPFI/AAAAAAAAEsI/n7pDDFgGY_8/s200/P1130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003" y="1556792"/>
            <a:ext cx="4152461" cy="311434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79712" y="4869160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Wywiad z Senatorem RP Leszkiem </a:t>
            </a:r>
            <a:r>
              <a:rPr lang="pl-PL" dirty="0" err="1" smtClean="0"/>
              <a:t>Czarnoabjem</a:t>
            </a:r>
            <a:r>
              <a:rPr lang="pl-PL" dirty="0" smtClean="0"/>
              <a:t> ukaże się </a:t>
            </a:r>
            <a:br>
              <a:rPr lang="pl-PL" dirty="0" smtClean="0"/>
            </a:br>
            <a:r>
              <a:rPr lang="pl-PL" dirty="0" smtClean="0"/>
              <a:t>w Biuletynie Informacyjnym Młodzieżowej Grupy Działania.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07288" cy="156165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Zapytaj </a:t>
            </a:r>
            <a:r>
              <a:rPr lang="pl-PL" dirty="0" smtClean="0"/>
              <a:t>radnego </a:t>
            </a:r>
            <a:br>
              <a:rPr lang="pl-PL" dirty="0" smtClean="0"/>
            </a:br>
            <a:r>
              <a:rPr lang="pl-PL" dirty="0" smtClean="0"/>
              <a:t>– spotkanie z radnymi miejskimi z klubu „Wspólnie dla Gminy Sztum </a:t>
            </a:r>
            <a:endParaRPr lang="pl-PL" dirty="0"/>
          </a:p>
        </p:txBody>
      </p:sp>
      <p:pic>
        <p:nvPicPr>
          <p:cNvPr id="24578" name="Picture 2" descr="http://3.bp.blogspot.com/-FMiPP4drX-k/UpW97F96onI/AAAAAAAAEsk/HoAnhwNTLsA/s200/P1130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348880"/>
            <a:ext cx="3936437" cy="2952328"/>
          </a:xfrm>
          <a:prstGeom prst="rect">
            <a:avLst/>
          </a:prstGeom>
          <a:noFill/>
        </p:spPr>
      </p:pic>
      <p:pic>
        <p:nvPicPr>
          <p:cNvPr id="24580" name="Picture 4" descr="http://4.bp.blogspot.com/-YKjgykATE3A/UpW98P11gBI/AAAAAAAAEso/nZJ6T-WjQ7E/s200/P1130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II Targi </a:t>
            </a:r>
            <a:r>
              <a:rPr lang="pl-PL" dirty="0" smtClean="0"/>
              <a:t>„Czas </a:t>
            </a:r>
            <a:r>
              <a:rPr lang="pl-PL" dirty="0" smtClean="0"/>
              <a:t>na </a:t>
            </a:r>
            <a:r>
              <a:rPr lang="pl-PL" dirty="0" smtClean="0"/>
              <a:t>młodzież”</a:t>
            </a:r>
            <a:endParaRPr lang="pl-PL" dirty="0"/>
          </a:p>
        </p:txBody>
      </p:sp>
      <p:pic>
        <p:nvPicPr>
          <p:cNvPr id="21506" name="Picture 2" descr="http://3.bp.blogspot.com/-e244s2F0rII/UpkFx0v2R4I/AAAAAAAAEu4/frB_GsFPOG0/s320/targi_gdans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533650" cy="3048000"/>
          </a:xfrm>
          <a:prstGeom prst="rect">
            <a:avLst/>
          </a:prstGeom>
          <a:noFill/>
        </p:spPr>
      </p:pic>
      <p:pic>
        <p:nvPicPr>
          <p:cNvPr id="21510" name="Picture 6" descr="http://2.bp.blogspot.com/-xWHrOtaoUCI/UpkF7fj24CI/AAAAAAAAEvE/VZ7lku_fZCY/s200/P113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348880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ystian\Desktop\sztumskie_forum_samorzad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9465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Ponadto przeprowadziliśmy konsultacje społeczne wśród mieszkańców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 descr="C:\Users\Krystia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601"/>
            <a:ext cx="9144000" cy="636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rystia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"/>
            <a:ext cx="844326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rystian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533673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młodzież sądzi o samorządzie</a:t>
            </a:r>
            <a:endParaRPr lang="pl-PL" dirty="0"/>
          </a:p>
        </p:txBody>
      </p:sp>
      <p:pic>
        <p:nvPicPr>
          <p:cNvPr id="29698" name="Picture 2" descr="D:\Zdjęcia\MGD\MGD2013\dostepni_samorzadowcy\P1130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392488" cy="3294366"/>
          </a:xfrm>
          <a:prstGeom prst="rect">
            <a:avLst/>
          </a:prstGeom>
          <a:noFill/>
        </p:spPr>
      </p:pic>
      <p:pic>
        <p:nvPicPr>
          <p:cNvPr id="29699" name="Picture 3" descr="D:\Zdjęcia\MGD\MGD2013\dostepni_samorzadowcy\P113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02630"/>
            <a:ext cx="8363272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Dostępna Młodzieżowa Rada Gminy Sztum i Młodzieżowa Rada Powiatu Sztumskiego </a:t>
            </a:r>
            <a:endParaRPr lang="pl-PL" dirty="0"/>
          </a:p>
        </p:txBody>
      </p:sp>
      <p:pic>
        <p:nvPicPr>
          <p:cNvPr id="2050" name="Picture 2" descr="http://1.bp.blogspot.com/-xsltCnf8ggo/Umk6M1MpzuI/AAAAAAAAEo4/MUNE9cke-08/s1600/DSC_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433301" cy="2952328"/>
          </a:xfrm>
          <a:prstGeom prst="rect">
            <a:avLst/>
          </a:prstGeom>
          <a:noFill/>
        </p:spPr>
      </p:pic>
      <p:sp>
        <p:nvSpPr>
          <p:cNvPr id="2052" name="AutoShape 4" descr="Wy&amp;sacute;wietlanie 20131212_131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813379" cy="285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03848" y="530120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Dyżury Przewodniczących Młodzieżowych Rad: Agaty </a:t>
            </a:r>
            <a:r>
              <a:rPr lang="pl-PL" dirty="0" err="1" smtClean="0"/>
              <a:t>Trafalskiej</a:t>
            </a:r>
            <a:r>
              <a:rPr lang="pl-PL" dirty="0" smtClean="0"/>
              <a:t> z MRG i Joanny </a:t>
            </a:r>
            <a:r>
              <a:rPr lang="pl-PL" dirty="0" err="1" smtClean="0"/>
              <a:t>Dulskiej</a:t>
            </a:r>
            <a:r>
              <a:rPr lang="pl-PL" dirty="0" smtClean="0"/>
              <a:t> z MRPS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Nasze zadanie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Młodzieżowa Grupa Działania włączyła się do akcji „Masz Głos, Masz Wybór”</a:t>
            </a:r>
            <a:endParaRPr lang="pl-PL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3101290" cy="20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 </a:t>
            </a:r>
            <a:endParaRPr lang="pl-PL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05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Dostępność sztumskich samorządowców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Szkolenie w Warszawie </a:t>
            </a:r>
            <a:endParaRPr lang="pl-PL" dirty="0"/>
          </a:p>
        </p:txBody>
      </p:sp>
      <p:pic>
        <p:nvPicPr>
          <p:cNvPr id="30722" name="Picture 2" descr="C:\Users\Krystian\Desktop\spr\warszt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124744"/>
            <a:ext cx="9124950" cy="598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Targi „Czas na młodzież” </a:t>
            </a:r>
            <a:br>
              <a:rPr lang="pl-PL" dirty="0" smtClean="0"/>
            </a:br>
            <a:r>
              <a:rPr lang="pl-PL" dirty="0" smtClean="0"/>
              <a:t>w Gdańsku</a:t>
            </a:r>
            <a:endParaRPr lang="pl-PL" dirty="0"/>
          </a:p>
        </p:txBody>
      </p:sp>
      <p:pic>
        <p:nvPicPr>
          <p:cNvPr id="29698" name="Picture 2" descr="C:\Users\Krystian\Desktop\spr\P112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499991" cy="3374993"/>
          </a:xfrm>
          <a:prstGeom prst="rect">
            <a:avLst/>
          </a:prstGeom>
          <a:noFill/>
        </p:spPr>
      </p:pic>
      <p:pic>
        <p:nvPicPr>
          <p:cNvPr id="29699" name="Picture 3" descr="C:\Users\Krystian\Desktop\spr\P1120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125" y="3567844"/>
            <a:ext cx="4386875" cy="32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Pomorska Konferencja </a:t>
            </a:r>
            <a:br>
              <a:rPr lang="pl-PL" dirty="0" smtClean="0"/>
            </a:br>
            <a:r>
              <a:rPr lang="pl-PL" dirty="0" smtClean="0"/>
              <a:t>Samorząd – włącz się </a:t>
            </a:r>
            <a:endParaRPr lang="pl-PL" dirty="0"/>
          </a:p>
        </p:txBody>
      </p:sp>
      <p:sp>
        <p:nvSpPr>
          <p:cNvPr id="1026" name="AutoShape 2" descr="http://4.bp.blogspot.com/-tIi-DyEA3fY/UbbqWDHAgII/AAAAAAAAAWc/YAnuovYLPNk/s1600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://4.bp.blogspot.com/-tIi-DyEA3fY/UbbqWDHAgII/AAAAAAAAAWc/YAnuovYLPNk/s1600/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5286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Spotkanie z samorządowcami </a:t>
            </a:r>
            <a:endParaRPr lang="pl-PL" dirty="0"/>
          </a:p>
        </p:txBody>
      </p:sp>
      <p:pic>
        <p:nvPicPr>
          <p:cNvPr id="25602" name="Picture 2" descr="http://4.bp.blogspot.com/-u58v_uW2BBc/UdalJ4PlY_I/AAAAAAAAAXc/hR5PdngUpSs/s200/zd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836204" cy="2448272"/>
          </a:xfrm>
          <a:prstGeom prst="rect">
            <a:avLst/>
          </a:prstGeom>
          <a:noFill/>
        </p:spPr>
      </p:pic>
      <p:pic>
        <p:nvPicPr>
          <p:cNvPr id="25604" name="Picture 4" descr="http://3.bp.blogspot.com/-u9cpbx95ei8/UdalWOYRbBI/AAAAAAAAAXk/RFvBwSs1hIU/s200/zd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3168352" cy="2376264"/>
          </a:xfrm>
          <a:prstGeom prst="rect">
            <a:avLst/>
          </a:prstGeom>
          <a:noFill/>
        </p:spPr>
      </p:pic>
      <p:pic>
        <p:nvPicPr>
          <p:cNvPr id="25606" name="Picture 6" descr="http://3.bp.blogspot.com/-M-TWmkRGkCc/UdalXiNIp-I/AAAAAAAAAXs/s51yKJwsTug/s200/zd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5" y="1556792"/>
            <a:ext cx="3264363" cy="2448272"/>
          </a:xfrm>
          <a:prstGeom prst="rect">
            <a:avLst/>
          </a:prstGeom>
          <a:noFill/>
        </p:spPr>
      </p:pic>
      <p:pic>
        <p:nvPicPr>
          <p:cNvPr id="25608" name="Picture 8" descr="http://2.bp.blogspot.com/-0SuvsahJx80/UdalYl7N8pI/AAAAAAAAAX8/wtDxvsRclck/s200/zdj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/>
              <a:t>Spotkanie ze Starostą Powiatu Sztumskiego </a:t>
            </a:r>
            <a:br>
              <a:rPr lang="pl-PL" sz="2800" dirty="0" smtClean="0"/>
            </a:br>
            <a:r>
              <a:rPr lang="pl-PL" sz="2800" dirty="0" smtClean="0"/>
              <a:t>i Przewodniczącą Rady Powiatu </a:t>
            </a:r>
            <a:br>
              <a:rPr lang="pl-PL" sz="2800" dirty="0" smtClean="0"/>
            </a:br>
            <a:r>
              <a:rPr lang="pl-PL" sz="2800" dirty="0" smtClean="0"/>
              <a:t>oraz szkolenie o tematyce samorządowej</a:t>
            </a:r>
            <a:endParaRPr lang="pl-PL" sz="2800" dirty="0"/>
          </a:p>
        </p:txBody>
      </p:sp>
      <p:pic>
        <p:nvPicPr>
          <p:cNvPr id="1026" name="Picture 2" descr="http://2.bp.blogspot.com/-sssLNYcbYSg/UoypAxEcilI/AAAAAAAAAZ4/j-FqwotNE5c/s200/P113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360373" cy="2520280"/>
          </a:xfrm>
          <a:prstGeom prst="rect">
            <a:avLst/>
          </a:prstGeom>
          <a:noFill/>
        </p:spPr>
      </p:pic>
      <p:pic>
        <p:nvPicPr>
          <p:cNvPr id="1028" name="Picture 4" descr="http://3.bp.blogspot.com/-8SwF8uiofO8/UoypAzVlqyI/AAAAAAAAAZ0/42s_HkY2Tp4/s200/P1130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628800"/>
            <a:ext cx="3552395" cy="2664296"/>
          </a:xfrm>
          <a:prstGeom prst="rect">
            <a:avLst/>
          </a:prstGeom>
          <a:noFill/>
        </p:spPr>
      </p:pic>
      <p:pic>
        <p:nvPicPr>
          <p:cNvPr id="1030" name="Picture 6" descr="http://3.bp.blogspot.com/-MHGldbNc2g4/UoypA2_YMkI/AAAAAAAAAZw/Z2tCjcOHi-0/s200/P1130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2976331" cy="2232248"/>
          </a:xfrm>
          <a:prstGeom prst="rect">
            <a:avLst/>
          </a:prstGeom>
          <a:noFill/>
        </p:spPr>
      </p:pic>
      <p:pic>
        <p:nvPicPr>
          <p:cNvPr id="1032" name="Picture 8" descr="http://1.bp.blogspot.com/-NSXai5u6hM8/UoypByiFDSI/AAAAAAAAAZ8/VUK9qg626u0/s200/P11306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27730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Powiatowy Konkurs Wiedzy </a:t>
            </a:r>
            <a:br>
              <a:rPr lang="pl-PL" dirty="0" smtClean="0"/>
            </a:br>
            <a:r>
              <a:rPr lang="pl-PL" dirty="0" smtClean="0"/>
              <a:t>o Samorządzie Terytorialnym</a:t>
            </a:r>
            <a:endParaRPr lang="pl-PL" dirty="0"/>
          </a:p>
        </p:txBody>
      </p:sp>
      <p:pic>
        <p:nvPicPr>
          <p:cNvPr id="22530" name="Picture 2" descr="http://1.bp.blogspot.com/-cidjfcZjlz0/UpTvi3VsGnI/AAAAAAAAErU/VsZ29m1iLVw/s200/P1130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264363" cy="2448272"/>
          </a:xfrm>
          <a:prstGeom prst="rect">
            <a:avLst/>
          </a:prstGeom>
          <a:noFill/>
        </p:spPr>
      </p:pic>
      <p:pic>
        <p:nvPicPr>
          <p:cNvPr id="22532" name="Picture 4" descr="http://2.bp.blogspot.com/-0_DlaykMEJc/UpTv2e6NmLI/AAAAAAAAErk/q1vn4cuUEU4/s200/P1130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664804"/>
            <a:ext cx="3408379" cy="2556284"/>
          </a:xfrm>
          <a:prstGeom prst="rect">
            <a:avLst/>
          </a:prstGeom>
          <a:noFill/>
        </p:spPr>
      </p:pic>
      <p:pic>
        <p:nvPicPr>
          <p:cNvPr id="22534" name="Picture 6" descr="http://1.bp.blogspot.com/-RyC8OdeFKHU/UpTv1kK73zI/AAAAAAAAErc/tfYZ__BMY6M/s200/P11308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021" y="4365104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1051</TotalTime>
  <Words>108</Words>
  <Application>Microsoft Office PowerPoint</Application>
  <PresentationFormat>Pokaz na ekranie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Hol</vt:lpstr>
      <vt:lpstr>Masz Głos, Masz Wybór </vt:lpstr>
      <vt:lpstr>Młodzieżowa Grupa Działania włączyła się do akcji „Masz Głos, Masz Wybór”</vt:lpstr>
      <vt:lpstr>Dostępność sztumskich samorządowców</vt:lpstr>
      <vt:lpstr>Szkolenie w Warszawie </vt:lpstr>
      <vt:lpstr>Targi „Czas na młodzież”  w Gdańsku</vt:lpstr>
      <vt:lpstr>Pomorska Konferencja  Samorząd – włącz się </vt:lpstr>
      <vt:lpstr>Spotkanie z samorządowcami </vt:lpstr>
      <vt:lpstr>Spotkanie ze Starostą Powiatu Sztumskiego  i Przewodniczącą Rady Powiatu  oraz szkolenie o tematyce samorządowej</vt:lpstr>
      <vt:lpstr>Powiatowy Konkurs Wiedzy  o Samorządzie Terytorialnym</vt:lpstr>
      <vt:lpstr>Spotkanie z Senatorem RP</vt:lpstr>
      <vt:lpstr>Zapytaj radnego  – spotkanie z radnymi miejskimi z klubu „Wspólnie dla Gminy Sztum </vt:lpstr>
      <vt:lpstr>II Targi „Czas na młodzież”</vt:lpstr>
      <vt:lpstr>Slajd 13</vt:lpstr>
      <vt:lpstr>Ponadto przeprowadziliśmy konsultacje społeczne wśród mieszkańców </vt:lpstr>
      <vt:lpstr>Slajd 15</vt:lpstr>
      <vt:lpstr>Slajd 16</vt:lpstr>
      <vt:lpstr>Slajd 17</vt:lpstr>
      <vt:lpstr>Co młodzież sądzi o samorządzie</vt:lpstr>
      <vt:lpstr>Dostępna Młodzieżowa Rada Gminy Sztum i Młodzieżowa Rada Powiatu Sztumskiego 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Masz Głos, Masz Wybór</dc:title>
  <dc:creator>Krystian</dc:creator>
  <cp:lastModifiedBy>Krystian</cp:lastModifiedBy>
  <cp:revision>25</cp:revision>
  <dcterms:created xsi:type="dcterms:W3CDTF">2013-06-07T06:02:57Z</dcterms:created>
  <dcterms:modified xsi:type="dcterms:W3CDTF">2013-12-15T16:19:11Z</dcterms:modified>
</cp:coreProperties>
</file>