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7" r:id="rId4"/>
    <p:sldId id="288" r:id="rId5"/>
    <p:sldId id="289" r:id="rId6"/>
    <p:sldId id="286" r:id="rId7"/>
    <p:sldId id="285" r:id="rId8"/>
    <p:sldId id="290" r:id="rId9"/>
    <p:sldId id="291" r:id="rId10"/>
    <p:sldId id="257" r:id="rId11"/>
    <p:sldId id="271" r:id="rId12"/>
    <p:sldId id="280" r:id="rId13"/>
    <p:sldId id="275" r:id="rId14"/>
    <p:sldId id="272" r:id="rId15"/>
    <p:sldId id="277" r:id="rId16"/>
    <p:sldId id="278" r:id="rId17"/>
    <p:sldId id="279" r:id="rId18"/>
    <p:sldId id="281" r:id="rId19"/>
    <p:sldId id="276" r:id="rId20"/>
    <p:sldId id="273" r:id="rId21"/>
    <p:sldId id="274" r:id="rId22"/>
    <p:sldId id="292" r:id="rId23"/>
    <p:sldId id="299" r:id="rId24"/>
    <p:sldId id="298" r:id="rId25"/>
    <p:sldId id="293" r:id="rId26"/>
    <p:sldId id="300" r:id="rId27"/>
    <p:sldId id="302" r:id="rId28"/>
    <p:sldId id="303" r:id="rId29"/>
    <p:sldId id="304" r:id="rId30"/>
    <p:sldId id="301" r:id="rId31"/>
    <p:sldId id="296" r:id="rId32"/>
    <p:sldId id="297" r:id="rId33"/>
    <p:sldId id="294" r:id="rId34"/>
    <p:sldId id="295" r:id="rId35"/>
    <p:sldId id="258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266" r:id="rId44"/>
    <p:sldId id="267" r:id="rId45"/>
    <p:sldId id="268" r:id="rId46"/>
    <p:sldId id="269" r:id="rId47"/>
    <p:sldId id="270" r:id="rId48"/>
    <p:sldId id="283" r:id="rId49"/>
    <p:sldId id="307" r:id="rId50"/>
    <p:sldId id="305" r:id="rId51"/>
    <p:sldId id="310" r:id="rId52"/>
    <p:sldId id="309" r:id="rId53"/>
    <p:sldId id="311" r:id="rId54"/>
    <p:sldId id="313" r:id="rId55"/>
    <p:sldId id="315" r:id="rId56"/>
    <p:sldId id="317" r:id="rId57"/>
    <p:sldId id="316" r:id="rId58"/>
    <p:sldId id="318" r:id="rId59"/>
    <p:sldId id="319" r:id="rId60"/>
    <p:sldId id="321" r:id="rId61"/>
    <p:sldId id="312" r:id="rId62"/>
    <p:sldId id="306" r:id="rId63"/>
    <p:sldId id="320" r:id="rId64"/>
    <p:sldId id="314" r:id="rId6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AEDD-9446-446F-BA37-D9BCD8279E42}" type="datetimeFigureOut">
              <a:rPr lang="pl-PL" smtClean="0"/>
              <a:pPr/>
              <a:t>2015-12-15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A5E-480B-48B7-8116-AC25F5A8B2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AEDD-9446-446F-BA37-D9BCD8279E42}" type="datetimeFigureOut">
              <a:rPr lang="pl-PL" smtClean="0"/>
              <a:pPr/>
              <a:t>2015-12-15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A5E-480B-48B7-8116-AC25F5A8B2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AEDD-9446-446F-BA37-D9BCD8279E42}" type="datetimeFigureOut">
              <a:rPr lang="pl-PL" smtClean="0"/>
              <a:pPr/>
              <a:t>2015-12-15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A5E-480B-48B7-8116-AC25F5A8B2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AEDD-9446-446F-BA37-D9BCD8279E42}" type="datetimeFigureOut">
              <a:rPr lang="pl-PL" smtClean="0"/>
              <a:pPr/>
              <a:t>2015-12-15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A5E-480B-48B7-8116-AC25F5A8B2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AEDD-9446-446F-BA37-D9BCD8279E42}" type="datetimeFigureOut">
              <a:rPr lang="pl-PL" smtClean="0"/>
              <a:pPr/>
              <a:t>2015-12-15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A5E-480B-48B7-8116-AC25F5A8B2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AEDD-9446-446F-BA37-D9BCD8279E42}" type="datetimeFigureOut">
              <a:rPr lang="pl-PL" smtClean="0"/>
              <a:pPr/>
              <a:t>2015-12-15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A5E-480B-48B7-8116-AC25F5A8B2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AEDD-9446-446F-BA37-D9BCD8279E42}" type="datetimeFigureOut">
              <a:rPr lang="pl-PL" smtClean="0"/>
              <a:pPr/>
              <a:t>2015-12-15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A5E-480B-48B7-8116-AC25F5A8B2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AEDD-9446-446F-BA37-D9BCD8279E42}" type="datetimeFigureOut">
              <a:rPr lang="pl-PL" smtClean="0"/>
              <a:pPr/>
              <a:t>2015-12-15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A5E-480B-48B7-8116-AC25F5A8B2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AEDD-9446-446F-BA37-D9BCD8279E42}" type="datetimeFigureOut">
              <a:rPr lang="pl-PL" smtClean="0"/>
              <a:pPr/>
              <a:t>2015-12-15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A5E-480B-48B7-8116-AC25F5A8B2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AEDD-9446-446F-BA37-D9BCD8279E42}" type="datetimeFigureOut">
              <a:rPr lang="pl-PL" smtClean="0"/>
              <a:pPr/>
              <a:t>2015-12-15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A5E-480B-48B7-8116-AC25F5A8B2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BAEDD-9446-446F-BA37-D9BCD8279E42}" type="datetimeFigureOut">
              <a:rPr lang="pl-PL" smtClean="0"/>
              <a:pPr/>
              <a:t>2015-12-15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06A5E-480B-48B7-8116-AC25F5A8B24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BAEDD-9446-446F-BA37-D9BCD8279E42}" type="datetimeFigureOut">
              <a:rPr lang="pl-PL" smtClean="0"/>
              <a:pPr/>
              <a:t>2015-12-15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06A5E-480B-48B7-8116-AC25F5A8B24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maszglos.pl/dolacz-do-akcj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l.facebook.com/l.php?u=http://siladsum.pl.tl/&amp;h=5AQEHabYY&amp;enc=AZMBmXobA6HFF5hk2Fa0CqpiGPc7mcIvr5nKLUmOLUKsqBM6f_NhFzb8fJsGtL3-fbufpR8r9lJt9_5ALDcpL6fB6hFxxt0yb0fdncFBmzKUIwEzeR5bmjKEhuYwDewSYGUKfnsVQLxEWdtp1-ffhwUqyq4PUJfEs33wEbguECYDm1lvwBt24Qh3Kx_c181P1I91p3ttWuy9FVv5WzYmWiGY&amp;s=1" TargetMode="External"/><Relationship Id="rId2" Type="http://schemas.openxmlformats.org/officeDocument/2006/relationships/hyperlink" Target="https://fanimani.pl/zaproszenie/o/1453/c1cddd940cbd4c6f94468ab0d56c7b97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ladsum.pl.tl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4800" b="1" dirty="0" smtClean="0">
                <a:solidFill>
                  <a:schemeClr val="accent4"/>
                </a:solidFill>
              </a:rPr>
              <a:t>Stowarzyszenie Inicjatywy Lokalnej ADSUM</a:t>
            </a:r>
            <a:endParaRPr lang="pl-PL" sz="4800" b="1" dirty="0">
              <a:solidFill>
                <a:schemeClr val="accent4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400" b="1" dirty="0" smtClean="0">
                <a:solidFill>
                  <a:srgbClr val="FF0000"/>
                </a:solidFill>
              </a:rPr>
              <a:t>Czas na start – ADSUM nadciąga</a:t>
            </a:r>
            <a:endParaRPr lang="pl-PL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Bardzo ważne papiery </a:t>
            </a:r>
            <a:r>
              <a:rPr lang="pl-PL" dirty="0" smtClean="0">
                <a:sym typeface="Wingdings" pitchFamily="2" charset="2"/>
              </a:rPr>
              <a:t> </a:t>
            </a:r>
          </a:p>
          <a:p>
            <a:pPr>
              <a:buNone/>
            </a:pPr>
            <a:r>
              <a:rPr lang="pl-PL" dirty="0" smtClean="0">
                <a:sym typeface="Wingdings" pitchFamily="2" charset="2"/>
              </a:rPr>
              <a:t>Przygotowujemy </a:t>
            </a:r>
          </a:p>
          <a:p>
            <a:pPr>
              <a:buNone/>
            </a:pPr>
            <a:r>
              <a:rPr lang="pl-PL" dirty="0" err="1" smtClean="0">
                <a:sym typeface="Wingdings" pitchFamily="2" charset="2"/>
              </a:rPr>
              <a:t>Wnisoek</a:t>
            </a:r>
            <a:r>
              <a:rPr lang="pl-PL" dirty="0" smtClean="0">
                <a:sym typeface="Wingdings" pitchFamily="2" charset="2"/>
              </a:rPr>
              <a:t> do KRS.</a:t>
            </a:r>
          </a:p>
          <a:p>
            <a:pPr>
              <a:buNone/>
            </a:pPr>
            <a:r>
              <a:rPr lang="pl-PL" dirty="0" smtClean="0">
                <a:sym typeface="Wingdings" pitchFamily="2" charset="2"/>
              </a:rPr>
              <a:t>Przygotowujemy </a:t>
            </a:r>
          </a:p>
          <a:p>
            <a:pPr>
              <a:buNone/>
            </a:pPr>
            <a:r>
              <a:rPr lang="pl-PL" dirty="0" smtClean="0">
                <a:sym typeface="Wingdings" pitchFamily="2" charset="2"/>
              </a:rPr>
              <a:t>dokumenty </a:t>
            </a:r>
          </a:p>
          <a:p>
            <a:pPr>
              <a:buNone/>
            </a:pPr>
            <a:r>
              <a:rPr lang="pl-PL" dirty="0" smtClean="0">
                <a:sym typeface="Wingdings" pitchFamily="2" charset="2"/>
              </a:rPr>
              <a:t>do rejestracji.</a:t>
            </a:r>
            <a:endParaRPr lang="pl-PL" dirty="0"/>
          </a:p>
        </p:txBody>
      </p:sp>
      <p:pic>
        <p:nvPicPr>
          <p:cNvPr id="1026" name="Picture 2" descr="C:\Users\bdziadowicz\Desktop\prezentaja adsum\0\IMG_20150402_1817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32656"/>
            <a:ext cx="4407369" cy="58736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Masz głos – masz wybór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Jako grupa nieformalna zgłaszamy nasz pomysł utworzenia Klubu do </a:t>
            </a:r>
            <a:r>
              <a:rPr lang="pl-PL" b="1" dirty="0" smtClean="0">
                <a:solidFill>
                  <a:srgbClr val="FF0000"/>
                </a:solidFill>
              </a:rPr>
              <a:t>akcji MASZ GŁOS MASZ WYBÓR </a:t>
            </a:r>
            <a:r>
              <a:rPr lang="pl-PL" dirty="0" smtClean="0"/>
              <a:t>organizowanej przez </a:t>
            </a:r>
            <a:r>
              <a:rPr lang="pl-PL" b="1" dirty="0" smtClean="0">
                <a:solidFill>
                  <a:srgbClr val="FF0000"/>
                </a:solidFill>
              </a:rPr>
              <a:t>Fundację Batory</a:t>
            </a:r>
            <a:r>
              <a:rPr lang="pl-PL" dirty="0" smtClean="0"/>
              <a:t>.</a:t>
            </a:r>
          </a:p>
          <a:p>
            <a:r>
              <a:rPr lang="pl-PL" dirty="0" smtClean="0"/>
              <a:t>Dowiadujemy się co to jest INICJATYWA LOKALNA. Okazuje się, że nasz pomysły możemy realizować jako </a:t>
            </a:r>
            <a:r>
              <a:rPr lang="pl-PL" b="1" dirty="0" smtClean="0">
                <a:solidFill>
                  <a:srgbClr val="FF0000"/>
                </a:solidFill>
              </a:rPr>
              <a:t>mieszkańcy</a:t>
            </a:r>
            <a:r>
              <a:rPr lang="pl-PL" dirty="0" smtClean="0"/>
              <a:t> w partnerstwie z samorządem Gminą/ Starostwem w ramach IL.</a:t>
            </a:r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bdziadowicz\Desktop\11039135_10152881888315488_397698541594810207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C:\Users\bdziadowicz\Desktop\12074649_10153221689520488_1361873094787979753_n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6657594" cy="4880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57592" cy="1512168"/>
          </a:xfrm>
        </p:spPr>
        <p:txBody>
          <a:bodyPr>
            <a:normAutofit/>
          </a:bodyPr>
          <a:lstStyle/>
          <a:p>
            <a:r>
              <a:rPr lang="pl-PL" dirty="0" smtClean="0"/>
              <a:t>Jeździmy na szkolenia do Warszawy</a:t>
            </a:r>
            <a:endParaRPr lang="pl-PL" dirty="0"/>
          </a:p>
        </p:txBody>
      </p:sp>
      <p:pic>
        <p:nvPicPr>
          <p:cNvPr id="13316" name="Picture 4" descr="C:\Users\bdziadowicz\Desktop\11535869_10153008062770488_433093758441659035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7416824" cy="3028822"/>
          </a:xfrm>
          <a:prstGeom prst="rect">
            <a:avLst/>
          </a:prstGeom>
          <a:noFill/>
        </p:spPr>
      </p:pic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457200" y="1988840"/>
            <a:ext cx="8003232" cy="4137324"/>
          </a:xfrm>
        </p:spPr>
        <p:txBody>
          <a:bodyPr/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Warszawa – kwiecień 2015r.</a:t>
            </a:r>
            <a:endParaRPr lang="pl-PL" dirty="0"/>
          </a:p>
        </p:txBody>
      </p:sp>
      <p:pic>
        <p:nvPicPr>
          <p:cNvPr id="17410" name="Picture 2" descr="C:\Users\bdziadowicz\Desktop\10653559_10152980377525488_6415737433389951425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Czy masz wrażenie, że domy kultury lub inne instytucje to miejsca, które mają z góry narzuconą ofertę i sposób funkcjonowania? Nie musi tak być! Czas na zmiany! Więcej </a:t>
            </a:r>
            <a:r>
              <a:rPr lang="pl-PL" sz="2400" dirty="0" smtClean="0">
                <a:hlinkClick r:id="rId2"/>
              </a:rPr>
              <a:t>http://www.maszglos.pl/dolacz-do-akcji/</a:t>
            </a:r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/>
          </a:p>
        </p:txBody>
      </p:sp>
      <p:pic>
        <p:nvPicPr>
          <p:cNvPr id="18434" name="Picture 2" descr="C:\Users\bdziadowicz\Desktop\11075011_10152819653630488_3607491624082733973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88840"/>
            <a:ext cx="4000425" cy="4000425"/>
          </a:xfrm>
          <a:prstGeom prst="rect">
            <a:avLst/>
          </a:prstGeom>
          <a:noFill/>
        </p:spPr>
      </p:pic>
      <p:pic>
        <p:nvPicPr>
          <p:cNvPr id="8194" name="Picture 2" descr="C:\Users\bdziadowicz\Desktop\IMG_20150426_135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988840"/>
            <a:ext cx="3024336" cy="40324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Grupa INICJATYWA LOKALNA </a:t>
            </a:r>
            <a:endParaRPr lang="pl-PL" dirty="0"/>
          </a:p>
        </p:txBody>
      </p:sp>
      <p:pic>
        <p:nvPicPr>
          <p:cNvPr id="19458" name="Picture 2" descr="C:\Users\bdziadowicz\Desktop\1484379_10152882842950488_6435723610435231249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366904"/>
            <a:ext cx="7138889" cy="47592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w Warszawie.</a:t>
            </a:r>
            <a:endParaRPr lang="pl-PL" dirty="0"/>
          </a:p>
        </p:txBody>
      </p:sp>
      <p:pic>
        <p:nvPicPr>
          <p:cNvPr id="21506" name="Picture 2" descr="C:\Users\bdziadowicz\Desktop\19602_10152882845180488_4423688741745808107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140968"/>
            <a:ext cx="4680520" cy="3120347"/>
          </a:xfrm>
          <a:prstGeom prst="rect">
            <a:avLst/>
          </a:prstGeom>
          <a:noFill/>
        </p:spPr>
      </p:pic>
      <p:pic>
        <p:nvPicPr>
          <p:cNvPr id="21507" name="Picture 3" descr="C:\Users\bdziadowicz\Desktop\11174895_10152882828930488_612848231762732479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4969667" cy="33123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 smtClean="0">
                <a:solidFill>
                  <a:srgbClr val="FF0000"/>
                </a:solidFill>
              </a:rPr>
              <a:t>Determinacja </a:t>
            </a:r>
            <a:r>
              <a:rPr lang="pl-PL" sz="3200" b="1" dirty="0" smtClean="0">
                <a:solidFill>
                  <a:srgbClr val="FF0000"/>
                </a:solidFill>
                <a:sym typeface="Wingdings" pitchFamily="2" charset="2"/>
              </a:rPr>
              <a:t> </a:t>
            </a:r>
            <a:r>
              <a:rPr lang="pl-PL" sz="3200" b="1" dirty="0" smtClean="0">
                <a:sym typeface="Wingdings" pitchFamily="2" charset="2"/>
              </a:rPr>
              <a:t/>
            </a:r>
            <a:br>
              <a:rPr lang="pl-PL" sz="3200" b="1" dirty="0" smtClean="0">
                <a:sym typeface="Wingdings" pitchFamily="2" charset="2"/>
              </a:rPr>
            </a:br>
            <a:r>
              <a:rPr lang="pl-PL" sz="3200" b="1" dirty="0" smtClean="0">
                <a:sym typeface="Wingdings" pitchFamily="2" charset="2"/>
              </a:rPr>
              <a:t>Do Warszawy Emilka jedzie z mamą. Nie ma z kim zostać w domu, a szkolenie jest kilkudniowe.</a:t>
            </a:r>
            <a:endParaRPr lang="pl-PL" sz="3200" b="1" dirty="0"/>
          </a:p>
        </p:txBody>
      </p:sp>
      <p:pic>
        <p:nvPicPr>
          <p:cNvPr id="16386" name="Picture 2" descr="C:\Users\bdziadowicz\Desktop\11169422_10152885432670488_635025175255139781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284984"/>
            <a:ext cx="4459213" cy="2985195"/>
          </a:xfrm>
          <a:prstGeom prst="rect">
            <a:avLst/>
          </a:prstGeom>
          <a:noFill/>
        </p:spPr>
      </p:pic>
      <p:pic>
        <p:nvPicPr>
          <p:cNvPr id="16387" name="Picture 3" descr="C:\Users\bdziadowicz\Desktop\11116539_10152885432660488_154062414254142033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4303049" cy="28803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Chyba zaczęło się tak ;)</a:t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Gdyby nie </a:t>
            </a:r>
            <a:r>
              <a:rPr lang="pl-PL" b="1" dirty="0" smtClean="0"/>
              <a:t>Danusia </a:t>
            </a:r>
            <a:r>
              <a:rPr lang="pl-PL" dirty="0" smtClean="0"/>
              <a:t>to chyba by tego nie było ;) Namówiła Basię do kandydowania na sołtysa 2 dni przed wyborami.</a:t>
            </a:r>
          </a:p>
          <a:p>
            <a:r>
              <a:rPr lang="pl-PL" dirty="0" smtClean="0"/>
              <a:t>Basia została członkiem Rady Sołeckiej i się zaczęło….</a:t>
            </a:r>
            <a:endParaRPr lang="pl-PL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4857404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W GDYNI UCZYMY SIĘ </a:t>
            </a:r>
            <a:r>
              <a:rPr lang="pl-PL" b="1" dirty="0" smtClean="0">
                <a:solidFill>
                  <a:srgbClr val="FF0000"/>
                </a:solidFill>
              </a:rPr>
              <a:t>JAK ANGAŻOWAĆ MIESZKAŃCÓW  DO DZIAŁANIA </a:t>
            </a:r>
          </a:p>
          <a:p>
            <a:pPr algn="ctr">
              <a:buNone/>
            </a:pP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bdziadowicz\Desktop\Gdyni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36912"/>
            <a:ext cx="4608512" cy="3456384"/>
          </a:xfrm>
          <a:prstGeom prst="rect">
            <a:avLst/>
          </a:prstGeom>
          <a:noFill/>
        </p:spPr>
      </p:pic>
      <p:pic>
        <p:nvPicPr>
          <p:cNvPr id="5" name="Picture 2" descr="C:\Users\bdziadowicz\Desktop\Gdyn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636912"/>
            <a:ext cx="2664296" cy="19982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>UCZYMY SIĘ </a:t>
            </a:r>
            <a:r>
              <a:rPr lang="pl-PL" sz="2700" b="1" dirty="0" smtClean="0">
                <a:solidFill>
                  <a:srgbClr val="FF0000"/>
                </a:solidFill>
              </a:rPr>
              <a:t>JAK ANGAŻOWAĆ MIESZKAŃCÓW</a:t>
            </a:r>
            <a:br>
              <a:rPr lang="pl-PL" sz="2700" b="1" dirty="0" smtClean="0">
                <a:solidFill>
                  <a:srgbClr val="FF0000"/>
                </a:solidFill>
              </a:rPr>
            </a:br>
            <a:r>
              <a:rPr lang="pl-PL" sz="2700" b="1" dirty="0" smtClean="0">
                <a:solidFill>
                  <a:srgbClr val="FF0000"/>
                </a:solidFill>
              </a:rPr>
              <a:t> DO DZIAŁANIA 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/>
          </a:p>
        </p:txBody>
      </p:sp>
      <p:pic>
        <p:nvPicPr>
          <p:cNvPr id="14338" name="Picture 2" descr="C:\Users\bdziadowicz\Desktop\12074610_10153231193715488_7049686144729494704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364302" cy="3273227"/>
          </a:xfrm>
          <a:prstGeom prst="rect">
            <a:avLst/>
          </a:prstGeom>
          <a:noFill/>
        </p:spPr>
      </p:pic>
      <p:pic>
        <p:nvPicPr>
          <p:cNvPr id="14339" name="Picture 3" descr="C:\Users\bdziadowicz\Desktop\12109026_10153231193355488_98999439668854269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356992"/>
            <a:ext cx="5050904" cy="28411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2146250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WSPÓŁORGANIZUJEMY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 DZIEŃ DZIECKA i DZIEŃ STRAŻAKA. ZAPRASZAMY HARCERZY </a:t>
            </a:r>
            <a:r>
              <a:rPr lang="pl-PL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br>
              <a:rPr lang="pl-PL" dirty="0" smtClean="0">
                <a:solidFill>
                  <a:srgbClr val="FF0000"/>
                </a:solidFill>
                <a:sym typeface="Wingdings" pitchFamily="2" charset="2"/>
              </a:rPr>
            </a:b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bdziadowicz\Desktop\DSC_34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3816424" cy="2534997"/>
          </a:xfrm>
          <a:prstGeom prst="rect">
            <a:avLst/>
          </a:prstGeom>
          <a:noFill/>
        </p:spPr>
      </p:pic>
      <p:pic>
        <p:nvPicPr>
          <p:cNvPr id="2051" name="Picture 3" descr="C:\Users\bdziadowicz\Desktop\DSC_3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852936"/>
            <a:ext cx="4388047" cy="2914688"/>
          </a:xfrm>
          <a:prstGeom prst="rect">
            <a:avLst/>
          </a:prstGeom>
          <a:noFill/>
        </p:spPr>
      </p:pic>
      <p:pic>
        <p:nvPicPr>
          <p:cNvPr id="2054" name="Picture 6" descr="C:\Users\bdziadowicz\Desktop\P53104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1"/>
            <a:ext cx="3760292" cy="28192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14202"/>
          </a:xfrm>
        </p:spPr>
        <p:txBody>
          <a:bodyPr>
            <a:noAutofit/>
          </a:bodyPr>
          <a:lstStyle/>
          <a:p>
            <a:r>
              <a:rPr lang="pl-PL" sz="3600" dirty="0" smtClean="0">
                <a:solidFill>
                  <a:srgbClr val="FF0000"/>
                </a:solidFill>
                <a:sym typeface="Wingdings" pitchFamily="2" charset="2"/>
              </a:rPr>
              <a:t>Uczymy się od siebie </a:t>
            </a:r>
            <a:r>
              <a:rPr lang="pl-PL" sz="3600" dirty="0" err="1" smtClean="0">
                <a:solidFill>
                  <a:srgbClr val="FF0000"/>
                </a:solidFill>
                <a:sym typeface="Wingdings" pitchFamily="2" charset="2"/>
              </a:rPr>
              <a:t>nawzajem.</a:t>
            </a:r>
            <a:r>
              <a:rPr lang="pl-PL" sz="3600" dirty="0" err="1" smtClean="0"/>
              <a:t>Harcerze</a:t>
            </a:r>
            <a:r>
              <a:rPr lang="pl-PL" sz="3600" dirty="0" smtClean="0"/>
              <a:t> nauczyli się od nas robić maski gipsowe </a:t>
            </a:r>
            <a:r>
              <a:rPr lang="pl-PL" sz="3600" dirty="0" smtClean="0">
                <a:sym typeface="Wingdings" pitchFamily="2" charset="2"/>
              </a:rPr>
              <a:t> </a:t>
            </a:r>
            <a:r>
              <a:rPr lang="pl-PL" sz="3600" b="1" dirty="0" smtClean="0">
                <a:sym typeface="Wingdings" pitchFamily="2" charset="2"/>
              </a:rPr>
              <a:t>My nauczyliśmy się tego od Kai</a:t>
            </a:r>
            <a:endParaRPr lang="pl-PL" sz="3600" b="1" dirty="0"/>
          </a:p>
        </p:txBody>
      </p:sp>
      <p:pic>
        <p:nvPicPr>
          <p:cNvPr id="7170" name="Picture 2" descr="C:\Users\bdziadowicz\Desktop\P5310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2952328" cy="3936438"/>
          </a:xfrm>
          <a:prstGeom prst="rect">
            <a:avLst/>
          </a:prstGeom>
          <a:noFill/>
        </p:spPr>
      </p:pic>
      <p:pic>
        <p:nvPicPr>
          <p:cNvPr id="7171" name="Picture 3" descr="C:\Users\bdziadowicz\Desktop\P5310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3096344" cy="4128459"/>
          </a:xfrm>
          <a:prstGeom prst="rect">
            <a:avLst/>
          </a:prstGeom>
          <a:noFill/>
        </p:spPr>
      </p:pic>
      <p:pic>
        <p:nvPicPr>
          <p:cNvPr id="7172" name="Picture 4" descr="C:\Users\bdziadowicz\Desktop\P5310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708920"/>
            <a:ext cx="4336356" cy="32511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Nawet ksiądz nam pomaga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6146" name="Picture 2" descr="C:\Users\bdziadowicz\Desktop\P5310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4307904" cy="3229819"/>
          </a:xfrm>
          <a:prstGeom prst="rect">
            <a:avLst/>
          </a:prstGeom>
          <a:noFill/>
        </p:spPr>
      </p:pic>
      <p:pic>
        <p:nvPicPr>
          <p:cNvPr id="6147" name="Picture 3" descr="C:\Users\bdziadowicz\Desktop\P5310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996952"/>
            <a:ext cx="4696396" cy="3521087"/>
          </a:xfrm>
          <a:prstGeom prst="rect">
            <a:avLst/>
          </a:prstGeom>
          <a:noFill/>
        </p:spPr>
      </p:pic>
      <p:pic>
        <p:nvPicPr>
          <p:cNvPr id="6148" name="Picture 4" descr="C:\Users\bdziadowicz\Desktop\P5310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412776"/>
            <a:ext cx="3456384" cy="25913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Stawiamy na WSPÓŁPRACĘ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3075" name="Picture 3" descr="C:\Users\bdziadowicz\Desktop\P5310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052736"/>
            <a:ext cx="4248472" cy="3185260"/>
          </a:xfrm>
          <a:prstGeom prst="rect">
            <a:avLst/>
          </a:prstGeom>
          <a:noFill/>
        </p:spPr>
      </p:pic>
      <p:pic>
        <p:nvPicPr>
          <p:cNvPr id="3076" name="Picture 4" descr="C:\Users\bdziadowicz\Desktop\P53103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20888"/>
            <a:ext cx="3981627" cy="2985195"/>
          </a:xfrm>
          <a:prstGeom prst="rect">
            <a:avLst/>
          </a:prstGeom>
          <a:noFill/>
        </p:spPr>
      </p:pic>
      <p:pic>
        <p:nvPicPr>
          <p:cNvPr id="8" name="Picture 2" descr="C:\Users\bdziadowicz\Desktop\P53103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591037"/>
            <a:ext cx="3528392" cy="264538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Naszym zadaniem jest organizacja czasu dla dzieci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9219" name="Picture 3" descr="C:\Users\bdziadowicz\Desktop\P5310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3213278" cy="2409131"/>
          </a:xfrm>
          <a:prstGeom prst="rect">
            <a:avLst/>
          </a:prstGeom>
          <a:noFill/>
        </p:spPr>
      </p:pic>
      <p:pic>
        <p:nvPicPr>
          <p:cNvPr id="9220" name="Picture 4" descr="C:\Users\bdziadowicz\Desktop\P5310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3024336" cy="2268252"/>
          </a:xfrm>
          <a:prstGeom prst="rect">
            <a:avLst/>
          </a:prstGeom>
          <a:noFill/>
        </p:spPr>
      </p:pic>
      <p:pic>
        <p:nvPicPr>
          <p:cNvPr id="9221" name="Picture 5" descr="C:\Users\bdziadowicz\Desktop\P5310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149080"/>
            <a:ext cx="3184228" cy="2387351"/>
          </a:xfrm>
          <a:prstGeom prst="rect">
            <a:avLst/>
          </a:prstGeom>
          <a:noFill/>
        </p:spPr>
      </p:pic>
      <p:pic>
        <p:nvPicPr>
          <p:cNvPr id="9222" name="Picture 6" descr="C:\Users\bdziadowicz\Desktop\P5310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149080"/>
            <a:ext cx="3168352" cy="23754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I konkurs na pracę 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„Świetlica moich marzeń”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bdziadowicz\Desktop\P5310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564904"/>
            <a:ext cx="3672408" cy="2753360"/>
          </a:xfrm>
          <a:prstGeom prst="rect">
            <a:avLst/>
          </a:prstGeom>
          <a:noFill/>
        </p:spPr>
      </p:pic>
      <p:pic>
        <p:nvPicPr>
          <p:cNvPr id="11267" name="Picture 3" descr="C:\Users\bdziadowicz\Desktop\P5310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20888"/>
            <a:ext cx="3779912" cy="283396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C:\Users\bdziadowicz\Desktop\P53104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3744416" cy="2807348"/>
          </a:xfrm>
          <a:prstGeom prst="rect">
            <a:avLst/>
          </a:prstGeom>
          <a:noFill/>
        </p:spPr>
      </p:pic>
      <p:pic>
        <p:nvPicPr>
          <p:cNvPr id="12291" name="Picture 3" descr="C:\Users\bdziadowicz\Desktop\P5310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4664"/>
            <a:ext cx="3923928" cy="2941936"/>
          </a:xfrm>
          <a:prstGeom prst="rect">
            <a:avLst/>
          </a:prstGeom>
          <a:noFill/>
        </p:spPr>
      </p:pic>
      <p:pic>
        <p:nvPicPr>
          <p:cNvPr id="12292" name="Picture 4" descr="C:\Users\bdziadowicz\Desktop\P5310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501008"/>
            <a:ext cx="3960440" cy="2969311"/>
          </a:xfrm>
          <a:prstGeom prst="rect">
            <a:avLst/>
          </a:prstGeom>
          <a:noFill/>
        </p:spPr>
      </p:pic>
      <p:pic>
        <p:nvPicPr>
          <p:cNvPr id="12293" name="Picture 5" descr="C:\Users\bdziadowicz\Desktop\P53104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3888432" cy="291532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C:\Users\bdziadowicz\Desktop\P5310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5090314" cy="3816424"/>
          </a:xfrm>
          <a:prstGeom prst="rect">
            <a:avLst/>
          </a:prstGeom>
          <a:noFill/>
        </p:spPr>
      </p:pic>
      <p:pic>
        <p:nvPicPr>
          <p:cNvPr id="13315" name="Picture 3" descr="C:\Users\bdziadowicz\Desktop\P5310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548680"/>
            <a:ext cx="2592288" cy="1943548"/>
          </a:xfrm>
          <a:prstGeom prst="rect">
            <a:avLst/>
          </a:prstGeom>
          <a:noFill/>
        </p:spPr>
      </p:pic>
      <p:pic>
        <p:nvPicPr>
          <p:cNvPr id="13316" name="Picture 4" descr="C:\Users\bdziadowicz\Desktop\P5310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01008"/>
            <a:ext cx="3960440" cy="296931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Kobiet</a:t>
            </a:r>
            <a:endParaRPr lang="pl-PL" dirty="0"/>
          </a:p>
        </p:txBody>
      </p:sp>
      <p:pic>
        <p:nvPicPr>
          <p:cNvPr id="25602" name="Picture 2" descr="C:\Users\bdziadowicz\Desktop\P307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4269758" cy="3201219"/>
          </a:xfrm>
          <a:prstGeom prst="rect">
            <a:avLst/>
          </a:prstGeom>
          <a:noFill/>
        </p:spPr>
      </p:pic>
      <p:pic>
        <p:nvPicPr>
          <p:cNvPr id="25603" name="Picture 3" descr="C:\Users\bdziadowicz\Desktop\P307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708920"/>
            <a:ext cx="4608512" cy="345519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bdziadowicz\Desktop\P5310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3981627" cy="2985195"/>
          </a:xfrm>
          <a:prstGeom prst="rect">
            <a:avLst/>
          </a:prstGeom>
          <a:noFill/>
        </p:spPr>
      </p:pic>
      <p:pic>
        <p:nvPicPr>
          <p:cNvPr id="10243" name="Picture 3" descr="C:\Users\bdziadowicz\Desktop\P5310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3816424" cy="2861336"/>
          </a:xfrm>
          <a:prstGeom prst="rect">
            <a:avLst/>
          </a:prstGeom>
          <a:noFill/>
        </p:spPr>
      </p:pic>
      <p:pic>
        <p:nvPicPr>
          <p:cNvPr id="10244" name="Picture 4" descr="C:\Users\bdziadowicz\Desktop\P5310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12976"/>
            <a:ext cx="3960440" cy="296930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Gdyby nie wsparcie naszych mężów byłoby ciężko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bdziadowicz\Desktop\P5310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885583" cy="2913187"/>
          </a:xfrm>
          <a:prstGeom prst="rect">
            <a:avLst/>
          </a:prstGeom>
          <a:noFill/>
        </p:spPr>
      </p:pic>
      <p:pic>
        <p:nvPicPr>
          <p:cNvPr id="5123" name="Picture 3" descr="C:\Users\bdziadowicz\Desktop\P5310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4"/>
            <a:ext cx="3888432" cy="2915323"/>
          </a:xfrm>
          <a:prstGeom prst="rect">
            <a:avLst/>
          </a:prstGeom>
          <a:noFill/>
        </p:spPr>
      </p:pic>
      <p:pic>
        <p:nvPicPr>
          <p:cNvPr id="5124" name="Picture 4" descr="C:\Users\bdziadowicz\Desktop\P5310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789040"/>
            <a:ext cx="3635896" cy="27259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pl-PL" sz="66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algn="ctr">
              <a:buNone/>
            </a:pPr>
            <a:r>
              <a:rPr lang="pl-PL" sz="9600" b="1" dirty="0" smtClean="0">
                <a:solidFill>
                  <a:srgbClr val="FF0000"/>
                </a:solidFill>
                <a:sym typeface="Wingdings" pitchFamily="2" charset="2"/>
              </a:rPr>
              <a:t>SZACUN!</a:t>
            </a:r>
            <a:endParaRPr lang="pl-PL" sz="9600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Mówimy o naszych planach Wójtowi i Przewodniczącemu Rady Gminy, którzy zaszczycają imprezę swoją obecnością.</a:t>
            </a:r>
            <a:endParaRPr lang="pl-PL" sz="28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bdziadowicz\Desktop\P5310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3655" y="1600200"/>
            <a:ext cx="6036690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Dzieci kochają kulki i chyba z tego tez powodu planujemy zakup ich na świetlicę </a:t>
            </a:r>
            <a:r>
              <a:rPr lang="pl-PL" sz="3200" dirty="0" smtClean="0">
                <a:sym typeface="Wingdings" pitchFamily="2" charset="2"/>
              </a:rPr>
              <a:t></a:t>
            </a:r>
            <a:endParaRPr lang="pl-PL" sz="3200" dirty="0"/>
          </a:p>
        </p:txBody>
      </p:sp>
      <p:pic>
        <p:nvPicPr>
          <p:cNvPr id="14338" name="Picture 2" descr="C:\Users\bdziadowicz\Desktop\P5310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00808"/>
            <a:ext cx="6036690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solidFill>
                  <a:schemeClr val="accent4"/>
                </a:solidFill>
              </a:rPr>
              <a:t>Mówimy mieszkańcom o naszych planach i zapraszamy do współdziałania</a:t>
            </a:r>
            <a:endParaRPr lang="pl-PL" sz="3600" dirty="0">
              <a:solidFill>
                <a:schemeClr val="accent4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bdziadowicz\Desktop\prezentaja adsum\1\P6260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34758"/>
            <a:ext cx="6408712" cy="48071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Zarażamy  naszymi pomysłami mieszkańców </a:t>
            </a:r>
            <a:r>
              <a:rPr lang="pl-PL" dirty="0" smtClean="0">
                <a:sym typeface="Wingdings" pitchFamily="2" charset="2"/>
              </a:rPr>
              <a:t> </a:t>
            </a:r>
            <a:br>
              <a:rPr lang="pl-PL" dirty="0" smtClean="0">
                <a:sym typeface="Wingdings" pitchFamily="2" charset="2"/>
              </a:rPr>
            </a:br>
            <a:r>
              <a:rPr lang="pl-PL" dirty="0" smtClean="0">
                <a:sym typeface="Wingdings" pitchFamily="2" charset="2"/>
              </a:rPr>
              <a:t>W tym też naszych mężów</a:t>
            </a:r>
            <a:endParaRPr lang="pl-PL" dirty="0"/>
          </a:p>
        </p:txBody>
      </p:sp>
      <p:pic>
        <p:nvPicPr>
          <p:cNvPr id="3074" name="Picture 2" descr="C:\Users\bdziadowicz\Desktop\prezentaja adsum\1\P62605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3140968"/>
            <a:ext cx="3980260" cy="2985195"/>
          </a:xfrm>
          <a:prstGeom prst="rect">
            <a:avLst/>
          </a:prstGeom>
          <a:noFill/>
        </p:spPr>
      </p:pic>
      <p:pic>
        <p:nvPicPr>
          <p:cNvPr id="3075" name="Picture 3" descr="C:\Users\bdziadowicz\Desktop\prezentaja adsum\1\P6260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76872"/>
            <a:ext cx="4050952" cy="303861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Jest też przestrzeń na poznanie się i rozmowę. </a:t>
            </a:r>
            <a:endParaRPr lang="pl-PL" dirty="0"/>
          </a:p>
        </p:txBody>
      </p:sp>
      <p:pic>
        <p:nvPicPr>
          <p:cNvPr id="4098" name="Picture 2" descr="C:\Users\bdziadowicz\Desktop\prezentaja adsum\1\P62605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Trudne rozmowy i próba włączenia w działanie troszkę średnio nam wychodzi ale nie poddajemy się </a:t>
            </a:r>
            <a:r>
              <a:rPr lang="pl-PL" sz="2800" dirty="0" smtClean="0">
                <a:sym typeface="Wingdings" pitchFamily="2" charset="2"/>
              </a:rPr>
              <a:t> </a:t>
            </a:r>
            <a:endParaRPr lang="pl-PL" sz="2800" dirty="0"/>
          </a:p>
        </p:txBody>
      </p:sp>
      <p:pic>
        <p:nvPicPr>
          <p:cNvPr id="5122" name="Picture 2" descr="C:\Users\bdziadowicz\Desktop\prezentaja adsum\1\P62605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Pomysł Klubu Maluszka i Staruszka podoba się mamom i to dodaje nam siły do dalszego działania</a:t>
            </a:r>
            <a:endParaRPr lang="pl-PL" sz="3200" dirty="0"/>
          </a:p>
        </p:txBody>
      </p:sp>
      <p:pic>
        <p:nvPicPr>
          <p:cNvPr id="6146" name="Picture 2" descr="C:\Users\bdziadowicz\Desktop\prezentaja adsum\1\P62605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Dzień Kobiet. Bazujemy </a:t>
            </a:r>
            <a:r>
              <a:rPr lang="pl-PL" sz="3200" b="1" dirty="0" smtClean="0">
                <a:solidFill>
                  <a:srgbClr val="FF0000"/>
                </a:solidFill>
              </a:rPr>
              <a:t>na potencjale naszych mieszkanek </a:t>
            </a:r>
            <a:r>
              <a:rPr lang="pl-PL" sz="3200" dirty="0" smtClean="0">
                <a:sym typeface="Wingdings" pitchFamily="2" charset="2"/>
              </a:rPr>
              <a:t> Obecnych i byłych </a:t>
            </a:r>
            <a:endParaRPr lang="pl-PL" sz="3200" dirty="0"/>
          </a:p>
        </p:txBody>
      </p:sp>
      <p:pic>
        <p:nvPicPr>
          <p:cNvPr id="26626" name="Picture 2" descr="C:\Users\bdziadowicz\Desktop\P3070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5"/>
            <a:ext cx="3096344" cy="2321461"/>
          </a:xfrm>
          <a:prstGeom prst="rect">
            <a:avLst/>
          </a:prstGeom>
          <a:noFill/>
        </p:spPr>
      </p:pic>
      <p:pic>
        <p:nvPicPr>
          <p:cNvPr id="26627" name="Picture 3" descr="C:\Users\bdziadowicz\Desktop\P3070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3240360" cy="2429435"/>
          </a:xfrm>
          <a:prstGeom prst="rect">
            <a:avLst/>
          </a:prstGeom>
          <a:noFill/>
        </p:spPr>
      </p:pic>
      <p:pic>
        <p:nvPicPr>
          <p:cNvPr id="26628" name="Picture 4" descr="C:\Users\bdziadowicz\Desktop\P3070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51152"/>
            <a:ext cx="3168352" cy="2375448"/>
          </a:xfrm>
          <a:prstGeom prst="rect">
            <a:avLst/>
          </a:prstGeom>
          <a:noFill/>
        </p:spPr>
      </p:pic>
      <p:pic>
        <p:nvPicPr>
          <p:cNvPr id="1026" name="Picture 2" descr="C:\Users\bdziadowicz\Desktop\P3070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3240360" cy="24294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Pierwsze spontaniczne zabawy naszych dzieci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7170" name="Picture 2" descr="C:\Users\bdziadowicz\Desktop\prezentaja adsum\1\P62606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394472" cy="4525963"/>
          </a:xfrm>
          <a:prstGeom prst="rect">
            <a:avLst/>
          </a:prstGeom>
          <a:noFill/>
        </p:spPr>
      </p:pic>
      <p:pic>
        <p:nvPicPr>
          <p:cNvPr id="7171" name="Picture 3" descr="C:\Users\bdziadowicz\Desktop\prezentaja adsum\1\P6260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212976"/>
            <a:ext cx="3816424" cy="2862695"/>
          </a:xfrm>
          <a:prstGeom prst="rect">
            <a:avLst/>
          </a:prstGeom>
          <a:noFill/>
        </p:spPr>
      </p:pic>
      <p:pic>
        <p:nvPicPr>
          <p:cNvPr id="7172" name="Picture 4" descr="C:\Users\bdziadowicz\Desktop\prezentaja adsum\1\P6260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052736"/>
            <a:ext cx="2376264" cy="178243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bdziadowicz\Desktop\prezentaja adsum\1\P62606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Users\bdziadowicz\Desktop\prezentaja adsum\1\P6260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bdziadowicz\Desktop\prezentaja adsum\1\P6260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7" name="Picture 3" descr="C:\Users\bdziadowicz\Desktop\prezentaja adsum\1\P6260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Piszemy projekty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Pierwszy  </a:t>
            </a:r>
            <a:r>
              <a:rPr lang="pl-PL" dirty="0" smtClean="0"/>
              <a:t>wciąż jako grupa nieformalna - </a:t>
            </a:r>
            <a:r>
              <a:rPr lang="pl-PL" dirty="0" smtClean="0"/>
              <a:t>do programu </a:t>
            </a:r>
            <a:r>
              <a:rPr lang="pl-PL" b="1" dirty="0" smtClean="0"/>
              <a:t>„Działaj Lokalnie”. </a:t>
            </a:r>
            <a:r>
              <a:rPr lang="pl-PL" dirty="0" smtClean="0"/>
              <a:t>Uczymy się i jeździmy aż do Miękini na szkolenie. Tam spotykamy panią </a:t>
            </a:r>
            <a:r>
              <a:rPr lang="pl-PL" dirty="0" err="1" smtClean="0"/>
              <a:t>Ulę</a:t>
            </a:r>
            <a:r>
              <a:rPr lang="pl-PL" dirty="0" smtClean="0"/>
              <a:t> i nasze dzieci zaczynają jeździć na zbiórki harcerskie. </a:t>
            </a:r>
          </a:p>
          <a:p>
            <a:r>
              <a:rPr lang="pl-PL" dirty="0" smtClean="0"/>
              <a:t>Poznajemy się i docieramy </a:t>
            </a:r>
            <a:r>
              <a:rPr lang="pl-PL" dirty="0" smtClean="0">
                <a:sym typeface="Wingdings" pitchFamily="2" charset="2"/>
              </a:rPr>
              <a:t> Może powoli ale pracujemy cały czas, by przygotować </a:t>
            </a:r>
            <a:r>
              <a:rPr lang="pl-PL" b="1" dirty="0" smtClean="0">
                <a:solidFill>
                  <a:schemeClr val="accent4"/>
                </a:solidFill>
                <a:sym typeface="Wingdings" pitchFamily="2" charset="2"/>
              </a:rPr>
              <a:t>COŚ FAJNEGO!</a:t>
            </a:r>
            <a:endParaRPr lang="pl-PL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Autofit/>
          </a:bodyPr>
          <a:lstStyle/>
          <a:p>
            <a:r>
              <a:rPr lang="pl-PL" sz="3600" dirty="0" smtClean="0"/>
              <a:t>Logo tworzy nam Asia. Doskonali je nam Sebastian. </a:t>
            </a:r>
            <a:r>
              <a:rPr lang="pl-PL" sz="3600" b="1" dirty="0" smtClean="0">
                <a:solidFill>
                  <a:srgbClr val="FF0000"/>
                </a:solidFill>
              </a:rPr>
              <a:t>DZIĘKUJEMY! </a:t>
            </a:r>
            <a:r>
              <a:rPr lang="pl-PL" sz="3600" dirty="0" smtClean="0"/>
              <a:t>Fajne prawda?</a:t>
            </a:r>
            <a:endParaRPr lang="pl-PL" sz="3600" dirty="0"/>
          </a:p>
        </p:txBody>
      </p:sp>
      <p:pic>
        <p:nvPicPr>
          <p:cNvPr id="12290" name="Picture 2" descr="C:\Users\bdziadowicz\Desktop\ADSUM\ADSUM promocyjne\adsumn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28800"/>
            <a:ext cx="5647853" cy="422966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Nie zniechęcamy się i piszemy kolejne projekty. Tym razem BZWBK organizuje konkurs </a:t>
            </a:r>
            <a:r>
              <a:rPr lang="pl-PL" dirty="0" smtClean="0">
                <a:solidFill>
                  <a:srgbClr val="FF0000"/>
                </a:solidFill>
              </a:rPr>
              <a:t>TU MIESZKAM TU ZMIENIAM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2530" name="Picture 2" descr="C:\Users\bdziadowicz\Desktop\10986615_10206753670302352_2764390075344084730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88840"/>
            <a:ext cx="5634844" cy="436382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Mamy też przygodę z 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FUNDACJĄ AVIVA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24154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599106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492896"/>
            <a:ext cx="5904656" cy="369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0000"/>
                </a:solidFill>
              </a:rPr>
              <a:t>KAŻDY MA JAKIŚ TALENT!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27650" name="Picture 2" descr="C:\Users\bdziadowicz\Desktop\P3070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384376" cy="2537410"/>
          </a:xfrm>
          <a:prstGeom prst="rect">
            <a:avLst/>
          </a:prstGeom>
          <a:noFill/>
        </p:spPr>
      </p:pic>
      <p:pic>
        <p:nvPicPr>
          <p:cNvPr id="27651" name="Picture 3" descr="C:\Users\bdziadowicz\Desktop\P3070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056"/>
            <a:ext cx="3456384" cy="2591398"/>
          </a:xfrm>
          <a:prstGeom prst="rect">
            <a:avLst/>
          </a:prstGeom>
          <a:noFill/>
        </p:spPr>
      </p:pic>
      <p:pic>
        <p:nvPicPr>
          <p:cNvPr id="27652" name="Picture 4" descr="C:\Users\bdziadowicz\Desktop\P3070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276872"/>
            <a:ext cx="3400252" cy="25493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Rejestrujemy się też na </a:t>
            </a:r>
            <a:r>
              <a:rPr lang="pl-PL" dirty="0" err="1" smtClean="0">
                <a:solidFill>
                  <a:srgbClr val="FF0000"/>
                </a:solidFill>
              </a:rPr>
              <a:t>FaniMani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556792"/>
            <a:ext cx="8748464" cy="4597971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pl-PL" b="1" dirty="0" smtClean="0">
                <a:solidFill>
                  <a:srgbClr val="FF0000"/>
                </a:solidFill>
              </a:rPr>
              <a:t>Zbieramy fundusze </a:t>
            </a:r>
            <a:r>
              <a:rPr lang="pl-PL" b="1" dirty="0" smtClean="0">
                <a:solidFill>
                  <a:srgbClr val="FF0000"/>
                </a:solidFill>
                <a:sym typeface="Wingdings" pitchFamily="2" charset="2"/>
              </a:rPr>
              <a:t>  </a:t>
            </a:r>
            <a:r>
              <a:rPr lang="pl-PL" b="1" dirty="0" smtClean="0">
                <a:solidFill>
                  <a:srgbClr val="FF0000"/>
                </a:solidFill>
              </a:rPr>
              <a:t>na to, co jest dla nas ważne. 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Zapraszam do skorzystania z </a:t>
            </a:r>
            <a:r>
              <a:rPr lang="pl-PL" dirty="0" err="1" smtClean="0"/>
              <a:t>FaniMani.pl</a:t>
            </a:r>
            <a:r>
              <a:rPr lang="pl-PL" dirty="0" smtClean="0"/>
              <a:t> przy robieniu zakupów m.in. w Media Markt, Empik, RTV EURO AGD, </a:t>
            </a:r>
            <a:r>
              <a:rPr lang="pl-PL" dirty="0" err="1" smtClean="0"/>
              <a:t>Komputronik</a:t>
            </a:r>
            <a:r>
              <a:rPr lang="pl-PL" dirty="0" smtClean="0"/>
              <a:t>  i wielu innych sklepach po użyciu tego linku </a:t>
            </a:r>
            <a:r>
              <a:rPr lang="pl-PL" dirty="0" err="1" smtClean="0">
                <a:hlinkClick r:id="rId2"/>
              </a:rPr>
              <a:t>fanimani.pl</a:t>
            </a:r>
            <a:r>
              <a:rPr lang="pl-PL" dirty="0" smtClean="0">
                <a:hlinkClick r:id="rId2"/>
              </a:rPr>
              <a:t>/zaproszenie/o/1453/c1cddd940cbd4c6f94468ab0d56c7b97/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Jeżeli się zarejestrujesz poprzez ten link i dokonasz transakcji to dla Stowarzyszenia Inicjatywy Lokalnej ADSUM </a:t>
            </a:r>
            <a:r>
              <a:rPr lang="pl-PL" dirty="0" smtClean="0">
                <a:hlinkClick r:id="rId3"/>
              </a:rPr>
              <a:t>http://siladsum.pl.tl/</a:t>
            </a:r>
            <a:r>
              <a:rPr lang="pl-PL" dirty="0" smtClean="0"/>
              <a:t> zostanie naliczona darowizna w kwocie </a:t>
            </a:r>
            <a:r>
              <a:rPr lang="pl-PL" b="1" dirty="0" smtClean="0">
                <a:solidFill>
                  <a:srgbClr val="FF0000"/>
                </a:solidFill>
              </a:rPr>
              <a:t>5 zł.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>
              <a:buNone/>
            </a:pPr>
            <a:r>
              <a:rPr lang="pl-PL" b="1" dirty="0" smtClean="0">
                <a:solidFill>
                  <a:srgbClr val="FF0000"/>
                </a:solidFill>
              </a:rPr>
              <a:t>ALE TO NIE TY JĄ PODARUJESZ TYLKO FANIMANI.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Po pobraniu link ważny jest przez 14 dni. Powinieneś się zarejestrować w ciągu 30 dni, od momentu kliknięcia w link, a w ciągu 60 dni od momentu rejestracji dokonać pierwszej transakcji w dowolnym sklepie partnerskim - przechodząc do sklepu przez serwis </a:t>
            </a:r>
            <a:r>
              <a:rPr lang="pl-PL" dirty="0" err="1" smtClean="0"/>
              <a:t>fanimani.pl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Piszemy kolejny projekt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Tym razem 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b="1" dirty="0" smtClean="0"/>
              <a:t>FUNDUSZ INICJATYW OBYWATELSKICH</a:t>
            </a:r>
            <a:endParaRPr lang="pl-PL" b="1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42617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SCZĘŚCIE NASZE 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JEST NIE DO OPISANIA!</a:t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359961" cy="397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JESTEŚMY NA 1 MIEJSCU NA LIŚCIE RANKINGOWEJ!</a:t>
            </a:r>
            <a:endParaRPr lang="pl-PL" b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724154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71420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Zdobywamy partnerów, rekrutujemy, promujemy, kupujemy, uczymy się </a:t>
            </a:r>
            <a:r>
              <a:rPr lang="pl-PL" dirty="0" smtClean="0">
                <a:sym typeface="Wingdings" pitchFamily="2" charset="2"/>
              </a:rPr>
              <a:t>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9458" name="Picture 2" descr="C:\Users\bdziadowicz\Desktop\ADSUM\ADSUM promocyjne\PLAKAT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3326000" cy="46171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bdziadowicz\Desktop\ADSUM\ADSUM promocyjne\ulotka warsztat 7.11.2015r. Budowanie wizerunku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3984785" cy="586880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2530" name="Picture 2" descr="C:\Users\bdziadowicz\Desktop\ADSUM\ADSUM promocyjne\plakat i ulotka  11.11.20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5207" y="70968"/>
            <a:ext cx="4553586" cy="67160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1506" name="Picture 2" descr="C:\Users\bdziadowicz\Desktop\ADSUM\ADSUM promocyjne\ulotka i plakat 16.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52966"/>
            <a:ext cx="4342788" cy="66050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3554" name="Picture 2" descr="C:\Users\bdziadowicz\Desktop\ADSUM\ADSUM promocyjne\ulotka 21.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5207" y="51916"/>
            <a:ext cx="4553586" cy="67541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4578" name="Picture 2" descr="C:\Users\bdziadowicz\Desktop\ADSUM\ADSUM promocyjne\22.11.20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5207" y="151942"/>
            <a:ext cx="4553586" cy="655411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Kobiet</a:t>
            </a:r>
            <a:endParaRPr lang="pl-PL" dirty="0"/>
          </a:p>
        </p:txBody>
      </p:sp>
      <p:pic>
        <p:nvPicPr>
          <p:cNvPr id="24578" name="Picture 2" descr="C:\Users\bdziadowicz\Desktop\P3070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3655" y="1600200"/>
            <a:ext cx="6036690" cy="45259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6000" b="1" dirty="0" smtClean="0"/>
              <a:t/>
            </a:r>
            <a:br>
              <a:rPr lang="pl-PL" sz="6000" b="1" dirty="0" smtClean="0"/>
            </a:br>
            <a:r>
              <a:rPr lang="pl-PL" sz="6000" b="1" dirty="0" smtClean="0"/>
              <a:t>Więcej o zrealizowanym projekcie na</a:t>
            </a:r>
            <a:r>
              <a:rPr lang="pl-PL" sz="6000" b="1" dirty="0" smtClean="0"/>
              <a:t/>
            </a:r>
            <a:br>
              <a:rPr lang="pl-PL" sz="6000" b="1" dirty="0" smtClean="0"/>
            </a:b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sz="54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sz="5400" dirty="0" err="1" smtClean="0">
                <a:solidFill>
                  <a:srgbClr val="FF0000"/>
                </a:solidFill>
                <a:hlinkClick r:id="rId2"/>
              </a:rPr>
              <a:t>www.siladsum.pl.tl</a:t>
            </a:r>
            <a:endParaRPr lang="pl-PL" sz="54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l-PL" sz="54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l-PL" sz="5400" dirty="0" smtClean="0">
              <a:solidFill>
                <a:srgbClr val="FF0000"/>
              </a:solidFill>
            </a:endParaRPr>
          </a:p>
          <a:p>
            <a:endParaRPr lang="pl-PL" sz="5400" dirty="0" smtClean="0">
              <a:solidFill>
                <a:srgbClr val="FF0000"/>
              </a:solidFill>
            </a:endParaRPr>
          </a:p>
          <a:p>
            <a:endParaRPr lang="pl-PL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Efekt naszej pracy przerasta nasze najśmielsze oczekiwania!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l-PL" sz="8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sz="8800" b="1" dirty="0" smtClean="0">
                <a:solidFill>
                  <a:srgbClr val="FF0000"/>
                </a:solidFill>
              </a:rPr>
              <a:t>DZIĘKUJEMY!!!</a:t>
            </a:r>
            <a:endParaRPr lang="pl-PL" sz="8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8800" b="1" dirty="0" smtClean="0">
                <a:solidFill>
                  <a:srgbClr val="FF0000"/>
                </a:solidFill>
              </a:rPr>
              <a:t>A teraz… pracujemy nad </a:t>
            </a:r>
            <a:br>
              <a:rPr lang="pl-PL" sz="8800" b="1" dirty="0" smtClean="0">
                <a:solidFill>
                  <a:srgbClr val="FF0000"/>
                </a:solidFill>
              </a:rPr>
            </a:br>
            <a:r>
              <a:rPr lang="pl-PL" sz="8800" b="1" dirty="0" smtClean="0">
                <a:solidFill>
                  <a:srgbClr val="FF0000"/>
                </a:solidFill>
              </a:rPr>
              <a:t>1%</a:t>
            </a:r>
          </a:p>
          <a:p>
            <a:endParaRPr lang="pl-PL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INICJATYWA LOKALNA - UCHWAŁA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b="1" dirty="0" smtClean="0">
                <a:solidFill>
                  <a:srgbClr val="FF0000"/>
                </a:solidFill>
              </a:rPr>
              <a:t>Pracujemy też nad wdrożeniem w naszej gminie uchwały dotyczącej trybu i zasad oceny wniosków w ramach INICJATYWY LOKALNEJ. </a:t>
            </a:r>
          </a:p>
          <a:p>
            <a:pPr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b="1" dirty="0" smtClean="0">
                <a:solidFill>
                  <a:srgbClr val="FF0000"/>
                </a:solidFill>
              </a:rPr>
              <a:t>Przygotowaliśmy petycję i składamy ją do UG Malczyce.</a:t>
            </a:r>
          </a:p>
          <a:p>
            <a:endParaRPr lang="pl-P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ZAPRASZAMY DO </a:t>
            </a:r>
            <a:r>
              <a:rPr lang="pl-PL" dirty="0" err="1" smtClean="0"/>
              <a:t>WSPÓŁDZIAŁANIA</a:t>
            </a:r>
            <a:r>
              <a:rPr lang="pl-PL" dirty="0" err="1" smtClean="0">
                <a:sym typeface="Wingdings" pitchFamily="2" charset="2"/>
              </a:rPr>
              <a:t></a:t>
            </a:r>
            <a:r>
              <a:rPr lang="pl-PL" dirty="0" smtClean="0">
                <a:sym typeface="Wingdings" pitchFamily="2" charset="2"/>
              </a:rPr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sz="5400" dirty="0" smtClean="0"/>
          </a:p>
          <a:p>
            <a:pPr algn="ctr">
              <a:buNone/>
            </a:pPr>
            <a:r>
              <a:rPr lang="pl-PL" sz="5400" b="1" dirty="0" err="1" smtClean="0">
                <a:solidFill>
                  <a:srgbClr val="FF0000"/>
                </a:solidFill>
              </a:rPr>
              <a:t>Adsum</a:t>
            </a:r>
            <a:r>
              <a:rPr lang="pl-PL" sz="5400" dirty="0" smtClean="0">
                <a:solidFill>
                  <a:srgbClr val="FF0000"/>
                </a:solidFill>
              </a:rPr>
              <a:t>-</a:t>
            </a:r>
            <a:r>
              <a:rPr lang="pl-PL" sz="5400" dirty="0" smtClean="0"/>
              <a:t> </a:t>
            </a:r>
            <a:r>
              <a:rPr lang="pl-PL" sz="5400" dirty="0" smtClean="0">
                <a:solidFill>
                  <a:srgbClr val="FF0000"/>
                </a:solidFill>
              </a:rPr>
              <a:t>z łac.- być obecnym, brać udział, współdziałać, uczestniczyć</a:t>
            </a:r>
            <a:endParaRPr lang="pl-PL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DZIEŃ KOBIET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23554" name="Picture 2" descr="C:\Users\bdziadowicz\Desktop\P3070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4365802" cy="3273227"/>
          </a:xfrm>
          <a:prstGeom prst="rect">
            <a:avLst/>
          </a:prstGeom>
          <a:noFill/>
        </p:spPr>
      </p:pic>
      <p:pic>
        <p:nvPicPr>
          <p:cNvPr id="23555" name="Picture 3" descr="C:\Users\bdziadowicz\Desktop\P3070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636912"/>
            <a:ext cx="4968552" cy="37251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A wszystko to była praca społeczna!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pl-PL" sz="4000" b="1" dirty="0" smtClean="0">
                <a:solidFill>
                  <a:srgbClr val="FF0000"/>
                </a:solidFill>
              </a:rPr>
              <a:t>I STAŁO SIĘ </a:t>
            </a:r>
            <a:r>
              <a:rPr lang="pl-PL" sz="4000" b="1" dirty="0" smtClean="0">
                <a:solidFill>
                  <a:srgbClr val="FF0000"/>
                </a:solidFill>
                <a:sym typeface="Wingdings" pitchFamily="2" charset="2"/>
              </a:rPr>
              <a:t> </a:t>
            </a:r>
            <a:endParaRPr lang="pl-PL" sz="4000" b="1" dirty="0" smtClean="0">
              <a:solidFill>
                <a:srgbClr val="FF0000"/>
              </a:solidFill>
            </a:endParaRPr>
          </a:p>
          <a:p>
            <a:pPr algn="ctr"/>
            <a:endParaRPr lang="pl-PL" sz="3600" b="1" dirty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pl-PL" sz="3600" b="1" dirty="0" smtClean="0">
                <a:solidFill>
                  <a:srgbClr val="FF0000"/>
                </a:solidFill>
              </a:rPr>
              <a:t>CHCEMY WIĘCEJ!</a:t>
            </a:r>
          </a:p>
          <a:p>
            <a:pPr algn="ctr">
              <a:buNone/>
            </a:pPr>
            <a:r>
              <a:rPr lang="pl-PL" sz="3600" b="1" dirty="0" smtClean="0">
                <a:solidFill>
                  <a:schemeClr val="accent4"/>
                </a:solidFill>
              </a:rPr>
              <a:t>SOŁTYS ZORGANIZUJ NAM FITNESS!</a:t>
            </a:r>
          </a:p>
          <a:p>
            <a:pPr algn="ctr">
              <a:buNone/>
            </a:pPr>
            <a:r>
              <a:rPr lang="pl-PL" sz="3600" b="1" dirty="0" smtClean="0">
                <a:solidFill>
                  <a:srgbClr val="00B050"/>
                </a:solidFill>
              </a:rPr>
              <a:t>CHCECIE  ŻEBY COŚ SIĘ ZADZIAŁO?</a:t>
            </a:r>
          </a:p>
          <a:p>
            <a:pPr algn="ctr">
              <a:buNone/>
            </a:pPr>
            <a:r>
              <a:rPr lang="pl-PL" sz="3600" b="1" dirty="0" smtClean="0">
                <a:solidFill>
                  <a:schemeClr val="tx2"/>
                </a:solidFill>
              </a:rPr>
              <a:t>ZRÓBCIE TO SAME! NIKT ZA NAS TEGO NIE ZROBI. </a:t>
            </a:r>
            <a:endParaRPr lang="pl-PL" sz="3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628799"/>
            <a:ext cx="8291264" cy="4497365"/>
          </a:xfrm>
        </p:spPr>
        <p:txBody>
          <a:bodyPr/>
          <a:lstStyle/>
          <a:p>
            <a:pPr>
              <a:buNone/>
            </a:pPr>
            <a:r>
              <a:rPr lang="pl-PL" b="1" dirty="0" smtClean="0">
                <a:solidFill>
                  <a:srgbClr val="FF0000"/>
                </a:solidFill>
              </a:rPr>
              <a:t>ZACZĘŁYŚMY SPOTKANIA</a:t>
            </a:r>
          </a:p>
          <a:p>
            <a:pPr>
              <a:buNone/>
            </a:pPr>
            <a:r>
              <a:rPr lang="pl-PL" b="1" dirty="0" smtClean="0">
                <a:solidFill>
                  <a:srgbClr val="FF0000"/>
                </a:solidFill>
              </a:rPr>
              <a:t>DBAŁYŚMY O FORMĘ </a:t>
            </a:r>
            <a:r>
              <a:rPr lang="pl-PL" b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</a:p>
          <a:p>
            <a:pPr>
              <a:buNone/>
            </a:pPr>
            <a:r>
              <a:rPr lang="pl-PL" b="1" dirty="0" smtClean="0">
                <a:solidFill>
                  <a:srgbClr val="FF0000"/>
                </a:solidFill>
                <a:sym typeface="Wingdings" pitchFamily="2" charset="2"/>
              </a:rPr>
              <a:t>KIJKI i FINESSIK NA ŚWIETLICY 3 RAZY W TYGODNIU sprzyjały rozmowom.</a:t>
            </a:r>
          </a:p>
          <a:p>
            <a:endParaRPr lang="pl-PL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>
              <a:buNone/>
            </a:pPr>
            <a:r>
              <a:rPr lang="pl-PL" b="1" dirty="0" smtClean="0">
                <a:solidFill>
                  <a:srgbClr val="FF0000"/>
                </a:solidFill>
                <a:sym typeface="Wingdings" pitchFamily="2" charset="2"/>
              </a:rPr>
              <a:t>Pojawiły się pomysły </a:t>
            </a:r>
            <a:endParaRPr lang="pl-PL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l-P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604</Words>
  <Application>Microsoft Office PowerPoint</Application>
  <PresentationFormat>Pokaz na ekranie (4:3)</PresentationFormat>
  <Paragraphs>94</Paragraphs>
  <Slides>64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65" baseType="lpstr">
      <vt:lpstr>Motyw pakietu Office</vt:lpstr>
      <vt:lpstr>Stowarzyszenie Inicjatywy Lokalnej ADSUM</vt:lpstr>
      <vt:lpstr>Chyba zaczęło się tak ;) </vt:lpstr>
      <vt:lpstr>Dzień Kobiet</vt:lpstr>
      <vt:lpstr>Dzień Kobiet. Bazujemy na potencjale naszych mieszkanek  Obecnych i byłych </vt:lpstr>
      <vt:lpstr>KAŻDY MA JAKIŚ TALENT!</vt:lpstr>
      <vt:lpstr>Dzień Kobiet</vt:lpstr>
      <vt:lpstr>DZIEŃ KOBIET </vt:lpstr>
      <vt:lpstr>A wszystko to była praca społeczna!</vt:lpstr>
      <vt:lpstr>Slajd 9</vt:lpstr>
      <vt:lpstr>Slajd 10</vt:lpstr>
      <vt:lpstr>Masz głos – masz wybór</vt:lpstr>
      <vt:lpstr>Slajd 12</vt:lpstr>
      <vt:lpstr>Slajd 13</vt:lpstr>
      <vt:lpstr>Jeździmy na szkolenia do Warszawy</vt:lpstr>
      <vt:lpstr>Warszawa – kwiecień 2015r.</vt:lpstr>
      <vt:lpstr>Czy masz wrażenie, że domy kultury lub inne instytucje to miejsca, które mają z góry narzuconą ofertę i sposób funkcjonowania? Nie musi tak być! Czas na zmiany! Więcej http://www.maszglos.pl/dolacz-do-akcji/ </vt:lpstr>
      <vt:lpstr>Grupa INICJATYWA LOKALNA </vt:lpstr>
      <vt:lpstr>Warsztaty w Warszawie.</vt:lpstr>
      <vt:lpstr>Determinacja   Do Warszawy Emilka jedzie z mamą. Nie ma z kim zostać w domu, a szkolenie jest kilkudniowe.</vt:lpstr>
      <vt:lpstr> </vt:lpstr>
      <vt:lpstr> UCZYMY SIĘ JAK ANGAŻOWAĆ MIESZKAŃCÓW  DO DZIAŁANIA  </vt:lpstr>
      <vt:lpstr>WSPÓŁORGANIZUJEMY  DZIEŃ DZIECKA i DZIEŃ STRAŻAKA. ZAPRASZAMY HARCERZY  </vt:lpstr>
      <vt:lpstr>Uczymy się od siebie nawzajem.Harcerze nauczyli się od nas robić maski gipsowe  My nauczyliśmy się tego od Kai</vt:lpstr>
      <vt:lpstr>Nawet ksiądz nam pomaga </vt:lpstr>
      <vt:lpstr>Stawiamy na WSPÓŁPRACĘ </vt:lpstr>
      <vt:lpstr>Naszym zadaniem jest organizacja czasu dla dzieci </vt:lpstr>
      <vt:lpstr>I konkurs na pracę  „Świetlica moich marzeń”</vt:lpstr>
      <vt:lpstr>Slajd 28</vt:lpstr>
      <vt:lpstr>Slajd 29</vt:lpstr>
      <vt:lpstr>Slajd 30</vt:lpstr>
      <vt:lpstr>Gdyby nie wsparcie naszych mężów byłoby ciężko </vt:lpstr>
      <vt:lpstr>Slajd 32</vt:lpstr>
      <vt:lpstr>Mówimy o naszych planach Wójtowi i Przewodniczącemu Rady Gminy, którzy zaszczycają imprezę swoją obecnością.</vt:lpstr>
      <vt:lpstr>Dzieci kochają kulki i chyba z tego tez powodu planujemy zakup ich na świetlicę </vt:lpstr>
      <vt:lpstr>Mówimy mieszkańcom o naszych planach i zapraszamy do współdziałania</vt:lpstr>
      <vt:lpstr>Zarażamy  naszymi pomysłami mieszkańców   W tym też naszych mężów</vt:lpstr>
      <vt:lpstr>Jest też przestrzeń na poznanie się i rozmowę. </vt:lpstr>
      <vt:lpstr>Trudne rozmowy i próba włączenia w działanie troszkę średnio nam wychodzi ale nie poddajemy się  </vt:lpstr>
      <vt:lpstr>Pomysł Klubu Maluszka i Staruszka podoba się mamom i to dodaje nam siły do dalszego działania</vt:lpstr>
      <vt:lpstr>Pierwsze spontaniczne zabawy naszych dzieci </vt:lpstr>
      <vt:lpstr>Slajd 41</vt:lpstr>
      <vt:lpstr>Slajd 42</vt:lpstr>
      <vt:lpstr>Slajd 43</vt:lpstr>
      <vt:lpstr>Slajd 44</vt:lpstr>
      <vt:lpstr>Piszemy projekty</vt:lpstr>
      <vt:lpstr>Logo tworzy nam Asia. Doskonali je nam Sebastian. DZIĘKUJEMY! Fajne prawda?</vt:lpstr>
      <vt:lpstr>Nie zniechęcamy się i piszemy kolejne projekty. Tym razem BZWBK organizuje konkurs TU MIESZKAM TU ZMIENIAM</vt:lpstr>
      <vt:lpstr>Mamy też przygodę z  FUNDACJĄ AVIVA</vt:lpstr>
      <vt:lpstr>Slajd 49</vt:lpstr>
      <vt:lpstr>Rejestrujemy się też na FaniMani</vt:lpstr>
      <vt:lpstr>Piszemy kolejny projekt </vt:lpstr>
      <vt:lpstr> SCZĘŚCIE NASZE  JEST NIE DO OPISANIA! </vt:lpstr>
      <vt:lpstr>JESTEŚMY NA 1 MIEJSCU NA LIŚCIE RANKINGOWEJ!</vt:lpstr>
      <vt:lpstr>Zdobywamy partnerów, rekrutujemy, promujemy, kupujemy, uczymy się  </vt:lpstr>
      <vt:lpstr>Slajd 55</vt:lpstr>
      <vt:lpstr>Slajd 56</vt:lpstr>
      <vt:lpstr>Slajd 57</vt:lpstr>
      <vt:lpstr>Slajd 58</vt:lpstr>
      <vt:lpstr>Slajd 59</vt:lpstr>
      <vt:lpstr> Więcej o zrealizowanym projekcie na </vt:lpstr>
      <vt:lpstr>Efekt naszej pracy przerasta nasze najśmielsze oczekiwania!</vt:lpstr>
      <vt:lpstr>Slajd 62</vt:lpstr>
      <vt:lpstr>INICJATYWA LOKALNA - UCHWAŁA</vt:lpstr>
      <vt:lpstr>ZAPRASZAMY DO WSPÓŁDZIAŁANIA </vt:lpstr>
    </vt:vector>
  </TitlesOfParts>
  <Company>Urząd Marszałkowski Województwa Dolnośląskiego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Stowarzyszenie Inicjatywy Lokalnej ADSUM</dc:title>
  <dc:creator>bdziadowicz</dc:creator>
  <cp:lastModifiedBy>bdziadowicz</cp:lastModifiedBy>
  <cp:revision>20</cp:revision>
  <dcterms:created xsi:type="dcterms:W3CDTF">2015-11-22T10:12:45Z</dcterms:created>
  <dcterms:modified xsi:type="dcterms:W3CDTF">2015-12-15T12:47:43Z</dcterms:modified>
</cp:coreProperties>
</file>